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notesSlides/notesSlide1.xml" ContentType="application/vnd.openxmlformats-officedocument.presentationml.notesSlide+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notesSlides/notesSlide2.xml" ContentType="application/vnd.openxmlformats-officedocument.presentationml.notesSlide+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256" r:id="rId2"/>
    <p:sldId id="288" r:id="rId3"/>
    <p:sldId id="389" r:id="rId4"/>
    <p:sldId id="390" r:id="rId5"/>
    <p:sldId id="391" r:id="rId6"/>
    <p:sldId id="392" r:id="rId7"/>
    <p:sldId id="393" r:id="rId8"/>
    <p:sldId id="394" r:id="rId9"/>
    <p:sldId id="395" r:id="rId10"/>
    <p:sldId id="396" r:id="rId11"/>
    <p:sldId id="397" r:id="rId12"/>
    <p:sldId id="399" r:id="rId13"/>
    <p:sldId id="400" r:id="rId14"/>
    <p:sldId id="401" r:id="rId15"/>
    <p:sldId id="402" r:id="rId16"/>
    <p:sldId id="403" r:id="rId17"/>
    <p:sldId id="404" r:id="rId18"/>
    <p:sldId id="405" r:id="rId19"/>
    <p:sldId id="406" r:id="rId20"/>
    <p:sldId id="407" r:id="rId21"/>
    <p:sldId id="408" r:id="rId22"/>
    <p:sldId id="409" r:id="rId23"/>
    <p:sldId id="410" r:id="rId24"/>
    <p:sldId id="411" r:id="rId25"/>
    <p:sldId id="412" r:id="rId26"/>
    <p:sldId id="413" r:id="rId27"/>
    <p:sldId id="414" r:id="rId28"/>
    <p:sldId id="415" r:id="rId29"/>
    <p:sldId id="416" r:id="rId30"/>
    <p:sldId id="417" r:id="rId31"/>
    <p:sldId id="418" r:id="rId32"/>
    <p:sldId id="419" r:id="rId33"/>
    <p:sldId id="319" r:id="rId34"/>
    <p:sldId id="420" r:id="rId35"/>
    <p:sldId id="421" r:id="rId36"/>
    <p:sldId id="422" r:id="rId37"/>
    <p:sldId id="423" r:id="rId38"/>
    <p:sldId id="424" r:id="rId39"/>
    <p:sldId id="425" r:id="rId40"/>
    <p:sldId id="426" r:id="rId41"/>
    <p:sldId id="427" r:id="rId42"/>
    <p:sldId id="428" r:id="rId43"/>
    <p:sldId id="429" r:id="rId44"/>
    <p:sldId id="430" r:id="rId45"/>
    <p:sldId id="431" r:id="rId46"/>
    <p:sldId id="432" r:id="rId47"/>
    <p:sldId id="433" r:id="rId48"/>
    <p:sldId id="434" r:id="rId49"/>
    <p:sldId id="435" r:id="rId50"/>
    <p:sldId id="436" r:id="rId51"/>
    <p:sldId id="437" r:id="rId52"/>
    <p:sldId id="438" r:id="rId53"/>
    <p:sldId id="439" r:id="rId54"/>
    <p:sldId id="440" r:id="rId55"/>
    <p:sldId id="441" r:id="rId56"/>
    <p:sldId id="442" r:id="rId57"/>
    <p:sldId id="443" r:id="rId58"/>
    <p:sldId id="444" r:id="rId59"/>
    <p:sldId id="445" r:id="rId60"/>
    <p:sldId id="446" r:id="rId61"/>
    <p:sldId id="447" r:id="rId62"/>
    <p:sldId id="448" r:id="rId63"/>
    <p:sldId id="449" r:id="rId64"/>
    <p:sldId id="373" r:id="rId65"/>
    <p:sldId id="451" r:id="rId66"/>
    <p:sldId id="452" r:id="rId67"/>
    <p:sldId id="453" r:id="rId68"/>
    <p:sldId id="454" r:id="rId69"/>
    <p:sldId id="455" r:id="rId70"/>
    <p:sldId id="456" r:id="rId71"/>
    <p:sldId id="457" r:id="rId72"/>
    <p:sldId id="458" r:id="rId73"/>
    <p:sldId id="459" r:id="rId74"/>
    <p:sldId id="460" r:id="rId75"/>
    <p:sldId id="461" r:id="rId76"/>
    <p:sldId id="462" r:id="rId77"/>
    <p:sldId id="463" r:id="rId78"/>
    <p:sldId id="464" r:id="rId79"/>
    <p:sldId id="465" r:id="rId80"/>
    <p:sldId id="466" r:id="rId81"/>
    <p:sldId id="467" r:id="rId82"/>
    <p:sldId id="468" r:id="rId83"/>
    <p:sldId id="469" r:id="rId84"/>
    <p:sldId id="470" r:id="rId85"/>
    <p:sldId id="471" r:id="rId86"/>
    <p:sldId id="472" r:id="rId87"/>
    <p:sldId id="473" r:id="rId88"/>
    <p:sldId id="474" r:id="rId89"/>
    <p:sldId id="475" r:id="rId90"/>
    <p:sldId id="476" r:id="rId91"/>
    <p:sldId id="477" r:id="rId92"/>
    <p:sldId id="478" r:id="rId93"/>
    <p:sldId id="479" r:id="rId94"/>
    <p:sldId id="480" r:id="rId95"/>
    <p:sldId id="370" r:id="rId96"/>
    <p:sldId id="372" r:id="rId97"/>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3991A9-CD57-4906-96DB-6A9E9FF9409D}" v="267" dt="2025-03-16T23:05:48.097"/>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786" autoAdjust="0"/>
  </p:normalViewPr>
  <p:slideViewPr>
    <p:cSldViewPr snapToGrid="0">
      <p:cViewPr varScale="1">
        <p:scale>
          <a:sx n="60" d="100"/>
          <a:sy n="60" d="100"/>
        </p:scale>
        <p:origin x="96" y="5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essa Orbegoso" userId="48e7e715bce5d27e" providerId="LiveId" clId="{793991A9-CD57-4906-96DB-6A9E9FF9409D}"/>
    <pc:docChg chg="undo custSel addSld delSld modSld sldOrd">
      <pc:chgData name="Vanessa Orbegoso" userId="48e7e715bce5d27e" providerId="LiveId" clId="{793991A9-CD57-4906-96DB-6A9E9FF9409D}" dt="2025-03-19T04:38:21.348" v="2113" actId="113"/>
      <pc:docMkLst>
        <pc:docMk/>
      </pc:docMkLst>
      <pc:sldChg chg="modSp mod">
        <pc:chgData name="Vanessa Orbegoso" userId="48e7e715bce5d27e" providerId="LiveId" clId="{793991A9-CD57-4906-96DB-6A9E9FF9409D}" dt="2025-03-16T16:54:22.677" v="178" actId="1035"/>
        <pc:sldMkLst>
          <pc:docMk/>
          <pc:sldMk cId="2870220030" sldId="256"/>
        </pc:sldMkLst>
        <pc:spChg chg="mod">
          <ac:chgData name="Vanessa Orbegoso" userId="48e7e715bce5d27e" providerId="LiveId" clId="{793991A9-CD57-4906-96DB-6A9E9FF9409D}" dt="2025-03-16T16:53:47.479" v="107" actId="20577"/>
          <ac:spMkLst>
            <pc:docMk/>
            <pc:sldMk cId="2870220030" sldId="256"/>
            <ac:spMk id="2" creationId="{267C1410-0D55-41D7-8467-1AF41333F04D}"/>
          </ac:spMkLst>
        </pc:spChg>
        <pc:spChg chg="mod">
          <ac:chgData name="Vanessa Orbegoso" userId="48e7e715bce5d27e" providerId="LiveId" clId="{793991A9-CD57-4906-96DB-6A9E9FF9409D}" dt="2025-03-16T16:54:22.677" v="178" actId="1035"/>
          <ac:spMkLst>
            <pc:docMk/>
            <pc:sldMk cId="2870220030" sldId="256"/>
            <ac:spMk id="3" creationId="{DBE61C40-D817-4266-BE4A-4B9DA4DF335B}"/>
          </ac:spMkLst>
        </pc:spChg>
      </pc:sldChg>
      <pc:sldChg chg="del">
        <pc:chgData name="Vanessa Orbegoso" userId="48e7e715bce5d27e" providerId="LiveId" clId="{793991A9-CD57-4906-96DB-6A9E9FF9409D}" dt="2025-03-16T16:56:24.725" v="197" actId="47"/>
        <pc:sldMkLst>
          <pc:docMk/>
          <pc:sldMk cId="3937900300" sldId="258"/>
        </pc:sldMkLst>
      </pc:sldChg>
      <pc:sldChg chg="del">
        <pc:chgData name="Vanessa Orbegoso" userId="48e7e715bce5d27e" providerId="LiveId" clId="{793991A9-CD57-4906-96DB-6A9E9FF9409D}" dt="2025-03-16T16:56:26.468" v="199" actId="47"/>
        <pc:sldMkLst>
          <pc:docMk/>
          <pc:sldMk cId="545623467" sldId="259"/>
        </pc:sldMkLst>
      </pc:sldChg>
      <pc:sldChg chg="del">
        <pc:chgData name="Vanessa Orbegoso" userId="48e7e715bce5d27e" providerId="LiveId" clId="{793991A9-CD57-4906-96DB-6A9E9FF9409D}" dt="2025-03-16T16:56:26.726" v="200" actId="47"/>
        <pc:sldMkLst>
          <pc:docMk/>
          <pc:sldMk cId="3749058891" sldId="260"/>
        </pc:sldMkLst>
      </pc:sldChg>
      <pc:sldChg chg="del">
        <pc:chgData name="Vanessa Orbegoso" userId="48e7e715bce5d27e" providerId="LiveId" clId="{793991A9-CD57-4906-96DB-6A9E9FF9409D}" dt="2025-03-16T16:56:27.375" v="203" actId="47"/>
        <pc:sldMkLst>
          <pc:docMk/>
          <pc:sldMk cId="1550928920" sldId="261"/>
        </pc:sldMkLst>
      </pc:sldChg>
      <pc:sldChg chg="del">
        <pc:chgData name="Vanessa Orbegoso" userId="48e7e715bce5d27e" providerId="LiveId" clId="{793991A9-CD57-4906-96DB-6A9E9FF9409D}" dt="2025-03-16T16:56:27.580" v="206" actId="47"/>
        <pc:sldMkLst>
          <pc:docMk/>
          <pc:sldMk cId="598016021" sldId="262"/>
        </pc:sldMkLst>
      </pc:sldChg>
      <pc:sldChg chg="del">
        <pc:chgData name="Vanessa Orbegoso" userId="48e7e715bce5d27e" providerId="LiveId" clId="{793991A9-CD57-4906-96DB-6A9E9FF9409D}" dt="2025-03-16T16:56:27.778" v="209" actId="47"/>
        <pc:sldMkLst>
          <pc:docMk/>
          <pc:sldMk cId="1124626191" sldId="263"/>
        </pc:sldMkLst>
      </pc:sldChg>
      <pc:sldChg chg="del">
        <pc:chgData name="Vanessa Orbegoso" userId="48e7e715bce5d27e" providerId="LiveId" clId="{793991A9-CD57-4906-96DB-6A9E9FF9409D}" dt="2025-03-16T16:56:28.226" v="216" actId="47"/>
        <pc:sldMkLst>
          <pc:docMk/>
          <pc:sldMk cId="3428486018" sldId="264"/>
        </pc:sldMkLst>
      </pc:sldChg>
      <pc:sldChg chg="del">
        <pc:chgData name="Vanessa Orbegoso" userId="48e7e715bce5d27e" providerId="LiveId" clId="{793991A9-CD57-4906-96DB-6A9E9FF9409D}" dt="2025-03-16T16:56:28.408" v="219" actId="47"/>
        <pc:sldMkLst>
          <pc:docMk/>
          <pc:sldMk cId="2122562394" sldId="265"/>
        </pc:sldMkLst>
      </pc:sldChg>
      <pc:sldChg chg="del">
        <pc:chgData name="Vanessa Orbegoso" userId="48e7e715bce5d27e" providerId="LiveId" clId="{793991A9-CD57-4906-96DB-6A9E9FF9409D}" dt="2025-03-16T16:56:27.848" v="210" actId="47"/>
        <pc:sldMkLst>
          <pc:docMk/>
          <pc:sldMk cId="3764369446" sldId="266"/>
        </pc:sldMkLst>
      </pc:sldChg>
      <pc:sldChg chg="del">
        <pc:chgData name="Vanessa Orbegoso" userId="48e7e715bce5d27e" providerId="LiveId" clId="{793991A9-CD57-4906-96DB-6A9E9FF9409D}" dt="2025-03-16T16:56:28.040" v="213" actId="47"/>
        <pc:sldMkLst>
          <pc:docMk/>
          <pc:sldMk cId="4096925439" sldId="267"/>
        </pc:sldMkLst>
      </pc:sldChg>
      <pc:sldChg chg="del">
        <pc:chgData name="Vanessa Orbegoso" userId="48e7e715bce5d27e" providerId="LiveId" clId="{793991A9-CD57-4906-96DB-6A9E9FF9409D}" dt="2025-03-16T16:56:29.787" v="220" actId="47"/>
        <pc:sldMkLst>
          <pc:docMk/>
          <pc:sldMk cId="1139257499" sldId="268"/>
        </pc:sldMkLst>
      </pc:sldChg>
      <pc:sldChg chg="del">
        <pc:chgData name="Vanessa Orbegoso" userId="48e7e715bce5d27e" providerId="LiveId" clId="{793991A9-CD57-4906-96DB-6A9E9FF9409D}" dt="2025-03-16T16:56:27.231" v="201" actId="47"/>
        <pc:sldMkLst>
          <pc:docMk/>
          <pc:sldMk cId="2217311611" sldId="269"/>
        </pc:sldMkLst>
      </pc:sldChg>
      <pc:sldChg chg="del">
        <pc:chgData name="Vanessa Orbegoso" userId="48e7e715bce5d27e" providerId="LiveId" clId="{793991A9-CD57-4906-96DB-6A9E9FF9409D}" dt="2025-03-16T16:56:28.289" v="217" actId="47"/>
        <pc:sldMkLst>
          <pc:docMk/>
          <pc:sldMk cId="944567225" sldId="270"/>
        </pc:sldMkLst>
      </pc:sldChg>
      <pc:sldChg chg="del">
        <pc:chgData name="Vanessa Orbegoso" userId="48e7e715bce5d27e" providerId="LiveId" clId="{793991A9-CD57-4906-96DB-6A9E9FF9409D}" dt="2025-03-16T16:56:27.309" v="202" actId="47"/>
        <pc:sldMkLst>
          <pc:docMk/>
          <pc:sldMk cId="2690004424" sldId="271"/>
        </pc:sldMkLst>
      </pc:sldChg>
      <pc:sldChg chg="del">
        <pc:chgData name="Vanessa Orbegoso" userId="48e7e715bce5d27e" providerId="LiveId" clId="{793991A9-CD57-4906-96DB-6A9E9FF9409D}" dt="2025-03-16T16:56:27.441" v="204" actId="47"/>
        <pc:sldMkLst>
          <pc:docMk/>
          <pc:sldMk cId="2147473351" sldId="272"/>
        </pc:sldMkLst>
      </pc:sldChg>
      <pc:sldChg chg="del">
        <pc:chgData name="Vanessa Orbegoso" userId="48e7e715bce5d27e" providerId="LiveId" clId="{793991A9-CD57-4906-96DB-6A9E9FF9409D}" dt="2025-03-16T16:56:27.513" v="205" actId="47"/>
        <pc:sldMkLst>
          <pc:docMk/>
          <pc:sldMk cId="3181558779" sldId="273"/>
        </pc:sldMkLst>
      </pc:sldChg>
      <pc:sldChg chg="del">
        <pc:chgData name="Vanessa Orbegoso" userId="48e7e715bce5d27e" providerId="LiveId" clId="{793991A9-CD57-4906-96DB-6A9E9FF9409D}" dt="2025-03-16T16:56:27.917" v="211" actId="47"/>
        <pc:sldMkLst>
          <pc:docMk/>
          <pc:sldMk cId="142269543" sldId="274"/>
        </pc:sldMkLst>
      </pc:sldChg>
      <pc:sldChg chg="del">
        <pc:chgData name="Vanessa Orbegoso" userId="48e7e715bce5d27e" providerId="LiveId" clId="{793991A9-CD57-4906-96DB-6A9E9FF9409D}" dt="2025-03-16T16:56:27.978" v="212" actId="47"/>
        <pc:sldMkLst>
          <pc:docMk/>
          <pc:sldMk cId="933246586" sldId="275"/>
        </pc:sldMkLst>
      </pc:sldChg>
      <pc:sldChg chg="del">
        <pc:chgData name="Vanessa Orbegoso" userId="48e7e715bce5d27e" providerId="LiveId" clId="{793991A9-CD57-4906-96DB-6A9E9FF9409D}" dt="2025-03-16T16:56:28.106" v="214" actId="47"/>
        <pc:sldMkLst>
          <pc:docMk/>
          <pc:sldMk cId="1516762487" sldId="276"/>
        </pc:sldMkLst>
      </pc:sldChg>
      <pc:sldChg chg="del">
        <pc:chgData name="Vanessa Orbegoso" userId="48e7e715bce5d27e" providerId="LiveId" clId="{793991A9-CD57-4906-96DB-6A9E9FF9409D}" dt="2025-03-16T16:56:28.169" v="215" actId="47"/>
        <pc:sldMkLst>
          <pc:docMk/>
          <pc:sldMk cId="2786616097" sldId="277"/>
        </pc:sldMkLst>
      </pc:sldChg>
      <pc:sldChg chg="del">
        <pc:chgData name="Vanessa Orbegoso" userId="48e7e715bce5d27e" providerId="LiveId" clId="{793991A9-CD57-4906-96DB-6A9E9FF9409D}" dt="2025-03-16T16:56:27.643" v="207" actId="47"/>
        <pc:sldMkLst>
          <pc:docMk/>
          <pc:sldMk cId="1658013353" sldId="278"/>
        </pc:sldMkLst>
      </pc:sldChg>
      <pc:sldChg chg="del">
        <pc:chgData name="Vanessa Orbegoso" userId="48e7e715bce5d27e" providerId="LiveId" clId="{793991A9-CD57-4906-96DB-6A9E9FF9409D}" dt="2025-03-16T16:56:27.715" v="208" actId="47"/>
        <pc:sldMkLst>
          <pc:docMk/>
          <pc:sldMk cId="3999566195" sldId="279"/>
        </pc:sldMkLst>
      </pc:sldChg>
      <pc:sldChg chg="del">
        <pc:chgData name="Vanessa Orbegoso" userId="48e7e715bce5d27e" providerId="LiveId" clId="{793991A9-CD57-4906-96DB-6A9E9FF9409D}" dt="2025-03-16T16:56:28.348" v="218" actId="47"/>
        <pc:sldMkLst>
          <pc:docMk/>
          <pc:sldMk cId="3586707414" sldId="280"/>
        </pc:sldMkLst>
      </pc:sldChg>
      <pc:sldChg chg="del">
        <pc:chgData name="Vanessa Orbegoso" userId="48e7e715bce5d27e" providerId="LiveId" clId="{793991A9-CD57-4906-96DB-6A9E9FF9409D}" dt="2025-03-16T16:56:26.148" v="198" actId="47"/>
        <pc:sldMkLst>
          <pc:docMk/>
          <pc:sldMk cId="1630428152" sldId="281"/>
        </pc:sldMkLst>
      </pc:sldChg>
      <pc:sldChg chg="del">
        <pc:chgData name="Vanessa Orbegoso" userId="48e7e715bce5d27e" providerId="LiveId" clId="{793991A9-CD57-4906-96DB-6A9E9FF9409D}" dt="2025-03-16T16:56:11.896" v="182" actId="47"/>
        <pc:sldMkLst>
          <pc:docMk/>
          <pc:sldMk cId="187451605" sldId="282"/>
        </pc:sldMkLst>
      </pc:sldChg>
      <pc:sldChg chg="del">
        <pc:chgData name="Vanessa Orbegoso" userId="48e7e715bce5d27e" providerId="LiveId" clId="{793991A9-CD57-4906-96DB-6A9E9FF9409D}" dt="2025-03-16T16:56:10.138" v="179" actId="47"/>
        <pc:sldMkLst>
          <pc:docMk/>
          <pc:sldMk cId="218404453" sldId="283"/>
        </pc:sldMkLst>
      </pc:sldChg>
      <pc:sldChg chg="del">
        <pc:chgData name="Vanessa Orbegoso" userId="48e7e715bce5d27e" providerId="LiveId" clId="{793991A9-CD57-4906-96DB-6A9E9FF9409D}" dt="2025-03-16T16:56:11.390" v="181" actId="47"/>
        <pc:sldMkLst>
          <pc:docMk/>
          <pc:sldMk cId="2697881272" sldId="284"/>
        </pc:sldMkLst>
      </pc:sldChg>
      <pc:sldChg chg="del">
        <pc:chgData name="Vanessa Orbegoso" userId="48e7e715bce5d27e" providerId="LiveId" clId="{793991A9-CD57-4906-96DB-6A9E9FF9409D}" dt="2025-03-16T16:56:19.397" v="185" actId="47"/>
        <pc:sldMkLst>
          <pc:docMk/>
          <pc:sldMk cId="3259324440" sldId="285"/>
        </pc:sldMkLst>
      </pc:sldChg>
      <pc:sldChg chg="del">
        <pc:chgData name="Vanessa Orbegoso" userId="48e7e715bce5d27e" providerId="LiveId" clId="{793991A9-CD57-4906-96DB-6A9E9FF9409D}" dt="2025-03-16T16:56:21.407" v="189" actId="47"/>
        <pc:sldMkLst>
          <pc:docMk/>
          <pc:sldMk cId="831465966" sldId="286"/>
        </pc:sldMkLst>
      </pc:sldChg>
      <pc:sldChg chg="del">
        <pc:chgData name="Vanessa Orbegoso" userId="48e7e715bce5d27e" providerId="LiveId" clId="{793991A9-CD57-4906-96DB-6A9E9FF9409D}" dt="2025-03-16T16:56:23.168" v="193" actId="47"/>
        <pc:sldMkLst>
          <pc:docMk/>
          <pc:sldMk cId="2588031492" sldId="287"/>
        </pc:sldMkLst>
      </pc:sldChg>
      <pc:sldChg chg="addSp delSp modSp mod">
        <pc:chgData name="Vanessa Orbegoso" userId="48e7e715bce5d27e" providerId="LiveId" clId="{793991A9-CD57-4906-96DB-6A9E9FF9409D}" dt="2025-03-16T17:40:23.245" v="739" actId="1076"/>
        <pc:sldMkLst>
          <pc:docMk/>
          <pc:sldMk cId="161732660" sldId="288"/>
        </pc:sldMkLst>
        <pc:spChg chg="mod">
          <ac:chgData name="Vanessa Orbegoso" userId="48e7e715bce5d27e" providerId="LiveId" clId="{793991A9-CD57-4906-96DB-6A9E9FF9409D}" dt="2025-03-16T17:37:49.541" v="632" actId="20577"/>
          <ac:spMkLst>
            <pc:docMk/>
            <pc:sldMk cId="161732660" sldId="288"/>
            <ac:spMk id="2" creationId="{0B1CDFD5-56B9-46FB-9F41-9B5A73461E6F}"/>
          </ac:spMkLst>
        </pc:spChg>
        <pc:spChg chg="add mod">
          <ac:chgData name="Vanessa Orbegoso" userId="48e7e715bce5d27e" providerId="LiveId" clId="{793991A9-CD57-4906-96DB-6A9E9FF9409D}" dt="2025-03-16T17:38:49.157" v="668" actId="1035"/>
          <ac:spMkLst>
            <pc:docMk/>
            <pc:sldMk cId="161732660" sldId="288"/>
            <ac:spMk id="3" creationId="{2E4FEF5C-40B9-ECD1-B0DA-43C671088B3F}"/>
          </ac:spMkLst>
        </pc:spChg>
        <pc:spChg chg="add mod">
          <ac:chgData name="Vanessa Orbegoso" userId="48e7e715bce5d27e" providerId="LiveId" clId="{793991A9-CD57-4906-96DB-6A9E9FF9409D}" dt="2025-03-16T17:39:21.246" v="695" actId="207"/>
          <ac:spMkLst>
            <pc:docMk/>
            <pc:sldMk cId="161732660" sldId="288"/>
            <ac:spMk id="8" creationId="{37AF27F4-B98B-6792-553F-A66017308E1A}"/>
          </ac:spMkLst>
        </pc:spChg>
        <pc:spChg chg="add mod">
          <ac:chgData name="Vanessa Orbegoso" userId="48e7e715bce5d27e" providerId="LiveId" clId="{793991A9-CD57-4906-96DB-6A9E9FF9409D}" dt="2025-03-16T17:39:38.594" v="699" actId="207"/>
          <ac:spMkLst>
            <pc:docMk/>
            <pc:sldMk cId="161732660" sldId="288"/>
            <ac:spMk id="9" creationId="{D591CFCC-3D30-59C8-42A4-85D6631D447E}"/>
          </ac:spMkLst>
        </pc:spChg>
        <pc:spChg chg="add mod">
          <ac:chgData name="Vanessa Orbegoso" userId="48e7e715bce5d27e" providerId="LiveId" clId="{793991A9-CD57-4906-96DB-6A9E9FF9409D}" dt="2025-03-16T17:40:23.245" v="739" actId="1076"/>
          <ac:spMkLst>
            <pc:docMk/>
            <pc:sldMk cId="161732660" sldId="288"/>
            <ac:spMk id="10" creationId="{2BC2FED7-360D-6E35-3952-565678EE2125}"/>
          </ac:spMkLst>
        </pc:spChg>
      </pc:sldChg>
      <pc:sldChg chg="del">
        <pc:chgData name="Vanessa Orbegoso" userId="48e7e715bce5d27e" providerId="LiveId" clId="{793991A9-CD57-4906-96DB-6A9E9FF9409D}" dt="2025-03-16T16:56:13.208" v="184" actId="47"/>
        <pc:sldMkLst>
          <pc:docMk/>
          <pc:sldMk cId="1681620705" sldId="289"/>
        </pc:sldMkLst>
      </pc:sldChg>
      <pc:sldChg chg="del">
        <pc:chgData name="Vanessa Orbegoso" userId="48e7e715bce5d27e" providerId="LiveId" clId="{793991A9-CD57-4906-96DB-6A9E9FF9409D}" dt="2025-03-16T16:56:12.449" v="183" actId="47"/>
        <pc:sldMkLst>
          <pc:docMk/>
          <pc:sldMk cId="947183410" sldId="290"/>
        </pc:sldMkLst>
      </pc:sldChg>
      <pc:sldChg chg="del">
        <pc:chgData name="Vanessa Orbegoso" userId="48e7e715bce5d27e" providerId="LiveId" clId="{793991A9-CD57-4906-96DB-6A9E9FF9409D}" dt="2025-03-16T17:36:38.543" v="529" actId="47"/>
        <pc:sldMkLst>
          <pc:docMk/>
          <pc:sldMk cId="62647878" sldId="295"/>
        </pc:sldMkLst>
      </pc:sldChg>
      <pc:sldChg chg="del">
        <pc:chgData name="Vanessa Orbegoso" userId="48e7e715bce5d27e" providerId="LiveId" clId="{793991A9-CD57-4906-96DB-6A9E9FF9409D}" dt="2025-03-16T17:36:38.715" v="530" actId="47"/>
        <pc:sldMkLst>
          <pc:docMk/>
          <pc:sldMk cId="1108973084" sldId="296"/>
        </pc:sldMkLst>
      </pc:sldChg>
      <pc:sldChg chg="del">
        <pc:chgData name="Vanessa Orbegoso" userId="48e7e715bce5d27e" providerId="LiveId" clId="{793991A9-CD57-4906-96DB-6A9E9FF9409D}" dt="2025-03-16T16:56:19.840" v="186" actId="47"/>
        <pc:sldMkLst>
          <pc:docMk/>
          <pc:sldMk cId="1930417717" sldId="297"/>
        </pc:sldMkLst>
      </pc:sldChg>
      <pc:sldChg chg="add del">
        <pc:chgData name="Vanessa Orbegoso" userId="48e7e715bce5d27e" providerId="LiveId" clId="{793991A9-CD57-4906-96DB-6A9E9FF9409D}" dt="2025-03-16T17:36:38.961" v="531" actId="47"/>
        <pc:sldMkLst>
          <pc:docMk/>
          <pc:sldMk cId="3271848914" sldId="297"/>
        </pc:sldMkLst>
      </pc:sldChg>
      <pc:sldChg chg="del">
        <pc:chgData name="Vanessa Orbegoso" userId="48e7e715bce5d27e" providerId="LiveId" clId="{793991A9-CD57-4906-96DB-6A9E9FF9409D}" dt="2025-03-16T16:56:20.288" v="187" actId="47"/>
        <pc:sldMkLst>
          <pc:docMk/>
          <pc:sldMk cId="1484198666" sldId="298"/>
        </pc:sldMkLst>
      </pc:sldChg>
      <pc:sldChg chg="add del">
        <pc:chgData name="Vanessa Orbegoso" userId="48e7e715bce5d27e" providerId="LiveId" clId="{793991A9-CD57-4906-96DB-6A9E9FF9409D}" dt="2025-03-16T17:36:39.188" v="532" actId="47"/>
        <pc:sldMkLst>
          <pc:docMk/>
          <pc:sldMk cId="1485252700" sldId="298"/>
        </pc:sldMkLst>
      </pc:sldChg>
      <pc:sldChg chg="add del">
        <pc:chgData name="Vanessa Orbegoso" userId="48e7e715bce5d27e" providerId="LiveId" clId="{793991A9-CD57-4906-96DB-6A9E9FF9409D}" dt="2025-03-16T17:36:39.407" v="533" actId="47"/>
        <pc:sldMkLst>
          <pc:docMk/>
          <pc:sldMk cId="765054994" sldId="299"/>
        </pc:sldMkLst>
      </pc:sldChg>
      <pc:sldChg chg="del">
        <pc:chgData name="Vanessa Orbegoso" userId="48e7e715bce5d27e" providerId="LiveId" clId="{793991A9-CD57-4906-96DB-6A9E9FF9409D}" dt="2025-03-16T16:56:20.766" v="188" actId="47"/>
        <pc:sldMkLst>
          <pc:docMk/>
          <pc:sldMk cId="1226686826" sldId="299"/>
        </pc:sldMkLst>
      </pc:sldChg>
      <pc:sldChg chg="del">
        <pc:chgData name="Vanessa Orbegoso" userId="48e7e715bce5d27e" providerId="LiveId" clId="{793991A9-CD57-4906-96DB-6A9E9FF9409D}" dt="2025-03-16T16:56:21.854" v="190" actId="47"/>
        <pc:sldMkLst>
          <pc:docMk/>
          <pc:sldMk cId="778395812" sldId="300"/>
        </pc:sldMkLst>
      </pc:sldChg>
      <pc:sldChg chg="add del">
        <pc:chgData name="Vanessa Orbegoso" userId="48e7e715bce5d27e" providerId="LiveId" clId="{793991A9-CD57-4906-96DB-6A9E9FF9409D}" dt="2025-03-16T17:36:39.616" v="534" actId="47"/>
        <pc:sldMkLst>
          <pc:docMk/>
          <pc:sldMk cId="3633893392" sldId="300"/>
        </pc:sldMkLst>
      </pc:sldChg>
      <pc:sldChg chg="del">
        <pc:chgData name="Vanessa Orbegoso" userId="48e7e715bce5d27e" providerId="LiveId" clId="{793991A9-CD57-4906-96DB-6A9E9FF9409D}" dt="2025-03-16T16:56:22.320" v="191" actId="47"/>
        <pc:sldMkLst>
          <pc:docMk/>
          <pc:sldMk cId="654689221" sldId="301"/>
        </pc:sldMkLst>
      </pc:sldChg>
      <pc:sldChg chg="add del">
        <pc:chgData name="Vanessa Orbegoso" userId="48e7e715bce5d27e" providerId="LiveId" clId="{793991A9-CD57-4906-96DB-6A9E9FF9409D}" dt="2025-03-16T17:36:40.118" v="535" actId="47"/>
        <pc:sldMkLst>
          <pc:docMk/>
          <pc:sldMk cId="2340709844" sldId="301"/>
        </pc:sldMkLst>
      </pc:sldChg>
      <pc:sldChg chg="del">
        <pc:chgData name="Vanessa Orbegoso" userId="48e7e715bce5d27e" providerId="LiveId" clId="{793991A9-CD57-4906-96DB-6A9E9FF9409D}" dt="2025-03-16T16:56:22.767" v="192" actId="47"/>
        <pc:sldMkLst>
          <pc:docMk/>
          <pc:sldMk cId="1208238008" sldId="302"/>
        </pc:sldMkLst>
      </pc:sldChg>
      <pc:sldChg chg="add del">
        <pc:chgData name="Vanessa Orbegoso" userId="48e7e715bce5d27e" providerId="LiveId" clId="{793991A9-CD57-4906-96DB-6A9E9FF9409D}" dt="2025-03-16T17:36:40.190" v="536" actId="47"/>
        <pc:sldMkLst>
          <pc:docMk/>
          <pc:sldMk cId="1601002062" sldId="302"/>
        </pc:sldMkLst>
      </pc:sldChg>
      <pc:sldChg chg="add del">
        <pc:chgData name="Vanessa Orbegoso" userId="48e7e715bce5d27e" providerId="LiveId" clId="{793991A9-CD57-4906-96DB-6A9E9FF9409D}" dt="2025-03-16T17:36:40.260" v="537" actId="47"/>
        <pc:sldMkLst>
          <pc:docMk/>
          <pc:sldMk cId="557991317" sldId="303"/>
        </pc:sldMkLst>
      </pc:sldChg>
      <pc:sldChg chg="del">
        <pc:chgData name="Vanessa Orbegoso" userId="48e7e715bce5d27e" providerId="LiveId" clId="{793991A9-CD57-4906-96DB-6A9E9FF9409D}" dt="2025-03-16T16:56:23.583" v="194" actId="47"/>
        <pc:sldMkLst>
          <pc:docMk/>
          <pc:sldMk cId="2256905262" sldId="303"/>
        </pc:sldMkLst>
      </pc:sldChg>
      <pc:sldChg chg="del">
        <pc:chgData name="Vanessa Orbegoso" userId="48e7e715bce5d27e" providerId="LiveId" clId="{793991A9-CD57-4906-96DB-6A9E9FF9409D}" dt="2025-03-16T16:56:23.978" v="195" actId="47"/>
        <pc:sldMkLst>
          <pc:docMk/>
          <pc:sldMk cId="2822241902" sldId="304"/>
        </pc:sldMkLst>
      </pc:sldChg>
      <pc:sldChg chg="add del">
        <pc:chgData name="Vanessa Orbegoso" userId="48e7e715bce5d27e" providerId="LiveId" clId="{793991A9-CD57-4906-96DB-6A9E9FF9409D}" dt="2025-03-16T17:36:40.330" v="538" actId="47"/>
        <pc:sldMkLst>
          <pc:docMk/>
          <pc:sldMk cId="3902723575" sldId="304"/>
        </pc:sldMkLst>
      </pc:sldChg>
      <pc:sldChg chg="del">
        <pc:chgData name="Vanessa Orbegoso" userId="48e7e715bce5d27e" providerId="LiveId" clId="{793991A9-CD57-4906-96DB-6A9E9FF9409D}" dt="2025-03-16T16:56:24.361" v="196" actId="47"/>
        <pc:sldMkLst>
          <pc:docMk/>
          <pc:sldMk cId="96984577" sldId="305"/>
        </pc:sldMkLst>
      </pc:sldChg>
      <pc:sldChg chg="add del">
        <pc:chgData name="Vanessa Orbegoso" userId="48e7e715bce5d27e" providerId="LiveId" clId="{793991A9-CD57-4906-96DB-6A9E9FF9409D}" dt="2025-03-16T17:36:40.401" v="539" actId="47"/>
        <pc:sldMkLst>
          <pc:docMk/>
          <pc:sldMk cId="1087031972" sldId="305"/>
        </pc:sldMkLst>
      </pc:sldChg>
      <pc:sldChg chg="del">
        <pc:chgData name="Vanessa Orbegoso" userId="48e7e715bce5d27e" providerId="LiveId" clId="{793991A9-CD57-4906-96DB-6A9E9FF9409D}" dt="2025-03-16T16:56:10.778" v="180" actId="47"/>
        <pc:sldMkLst>
          <pc:docMk/>
          <pc:sldMk cId="307518233" sldId="306"/>
        </pc:sldMkLst>
      </pc:sldChg>
      <pc:sldChg chg="add del">
        <pc:chgData name="Vanessa Orbegoso" userId="48e7e715bce5d27e" providerId="LiveId" clId="{793991A9-CD57-4906-96DB-6A9E9FF9409D}" dt="2025-03-16T17:36:40.473" v="540" actId="47"/>
        <pc:sldMkLst>
          <pc:docMk/>
          <pc:sldMk cId="3634036371" sldId="306"/>
        </pc:sldMkLst>
      </pc:sldChg>
      <pc:sldChg chg="add del">
        <pc:chgData name="Vanessa Orbegoso" userId="48e7e715bce5d27e" providerId="LiveId" clId="{793991A9-CD57-4906-96DB-6A9E9FF9409D}" dt="2025-03-16T17:36:40.545" v="541" actId="47"/>
        <pc:sldMkLst>
          <pc:docMk/>
          <pc:sldMk cId="2733549985" sldId="307"/>
        </pc:sldMkLst>
      </pc:sldChg>
      <pc:sldChg chg="add del">
        <pc:chgData name="Vanessa Orbegoso" userId="48e7e715bce5d27e" providerId="LiveId" clId="{793991A9-CD57-4906-96DB-6A9E9FF9409D}" dt="2025-03-16T17:36:40.618" v="542" actId="47"/>
        <pc:sldMkLst>
          <pc:docMk/>
          <pc:sldMk cId="2480827859" sldId="308"/>
        </pc:sldMkLst>
      </pc:sldChg>
      <pc:sldChg chg="add del">
        <pc:chgData name="Vanessa Orbegoso" userId="48e7e715bce5d27e" providerId="LiveId" clId="{793991A9-CD57-4906-96DB-6A9E9FF9409D}" dt="2025-03-16T17:36:40.689" v="543" actId="47"/>
        <pc:sldMkLst>
          <pc:docMk/>
          <pc:sldMk cId="2174139907" sldId="309"/>
        </pc:sldMkLst>
      </pc:sldChg>
      <pc:sldChg chg="add del">
        <pc:chgData name="Vanessa Orbegoso" userId="48e7e715bce5d27e" providerId="LiveId" clId="{793991A9-CD57-4906-96DB-6A9E9FF9409D}" dt="2025-03-16T17:36:41.524" v="544" actId="47"/>
        <pc:sldMkLst>
          <pc:docMk/>
          <pc:sldMk cId="3562632919" sldId="310"/>
        </pc:sldMkLst>
      </pc:sldChg>
      <pc:sldChg chg="add del">
        <pc:chgData name="Vanessa Orbegoso" userId="48e7e715bce5d27e" providerId="LiveId" clId="{793991A9-CD57-4906-96DB-6A9E9FF9409D}" dt="2025-03-16T17:36:41.743" v="545" actId="47"/>
        <pc:sldMkLst>
          <pc:docMk/>
          <pc:sldMk cId="2398293730" sldId="311"/>
        </pc:sldMkLst>
      </pc:sldChg>
      <pc:sldChg chg="add del">
        <pc:chgData name="Vanessa Orbegoso" userId="48e7e715bce5d27e" providerId="LiveId" clId="{793991A9-CD57-4906-96DB-6A9E9FF9409D}" dt="2025-03-16T17:36:41.936" v="546" actId="47"/>
        <pc:sldMkLst>
          <pc:docMk/>
          <pc:sldMk cId="2611498706" sldId="312"/>
        </pc:sldMkLst>
      </pc:sldChg>
      <pc:sldChg chg="add del">
        <pc:chgData name="Vanessa Orbegoso" userId="48e7e715bce5d27e" providerId="LiveId" clId="{793991A9-CD57-4906-96DB-6A9E9FF9409D}" dt="2025-03-16T17:36:42.130" v="547" actId="47"/>
        <pc:sldMkLst>
          <pc:docMk/>
          <pc:sldMk cId="1349844060" sldId="313"/>
        </pc:sldMkLst>
      </pc:sldChg>
      <pc:sldChg chg="add del">
        <pc:chgData name="Vanessa Orbegoso" userId="48e7e715bce5d27e" providerId="LiveId" clId="{793991A9-CD57-4906-96DB-6A9E9FF9409D}" dt="2025-03-16T17:36:42.307" v="548" actId="47"/>
        <pc:sldMkLst>
          <pc:docMk/>
          <pc:sldMk cId="2454816709" sldId="314"/>
        </pc:sldMkLst>
      </pc:sldChg>
      <pc:sldChg chg="add del">
        <pc:chgData name="Vanessa Orbegoso" userId="48e7e715bce5d27e" providerId="LiveId" clId="{793991A9-CD57-4906-96DB-6A9E9FF9409D}" dt="2025-03-16T17:36:42.519" v="549" actId="47"/>
        <pc:sldMkLst>
          <pc:docMk/>
          <pc:sldMk cId="119816600" sldId="315"/>
        </pc:sldMkLst>
      </pc:sldChg>
      <pc:sldChg chg="add del">
        <pc:chgData name="Vanessa Orbegoso" userId="48e7e715bce5d27e" providerId="LiveId" clId="{793991A9-CD57-4906-96DB-6A9E9FF9409D}" dt="2025-03-16T17:36:42.701" v="550" actId="47"/>
        <pc:sldMkLst>
          <pc:docMk/>
          <pc:sldMk cId="1641080236" sldId="316"/>
        </pc:sldMkLst>
      </pc:sldChg>
      <pc:sldChg chg="add del">
        <pc:chgData name="Vanessa Orbegoso" userId="48e7e715bce5d27e" providerId="LiveId" clId="{793991A9-CD57-4906-96DB-6A9E9FF9409D}" dt="2025-03-16T17:36:42.911" v="551" actId="47"/>
        <pc:sldMkLst>
          <pc:docMk/>
          <pc:sldMk cId="3410081839" sldId="317"/>
        </pc:sldMkLst>
      </pc:sldChg>
      <pc:sldChg chg="add del">
        <pc:chgData name="Vanessa Orbegoso" userId="48e7e715bce5d27e" providerId="LiveId" clId="{793991A9-CD57-4906-96DB-6A9E9FF9409D}" dt="2025-03-16T17:36:43.100" v="552" actId="47"/>
        <pc:sldMkLst>
          <pc:docMk/>
          <pc:sldMk cId="4038555183" sldId="318"/>
        </pc:sldMkLst>
      </pc:sldChg>
      <pc:sldChg chg="addSp delSp modSp add mod">
        <pc:chgData name="Vanessa Orbegoso" userId="48e7e715bce5d27e" providerId="LiveId" clId="{793991A9-CD57-4906-96DB-6A9E9FF9409D}" dt="2025-03-16T17:03:51.385" v="388" actId="404"/>
        <pc:sldMkLst>
          <pc:docMk/>
          <pc:sldMk cId="32603570" sldId="319"/>
        </pc:sldMkLst>
        <pc:spChg chg="mod">
          <ac:chgData name="Vanessa Orbegoso" userId="48e7e715bce5d27e" providerId="LiveId" clId="{793991A9-CD57-4906-96DB-6A9E9FF9409D}" dt="2025-03-16T17:03:36.204" v="371" actId="1076"/>
          <ac:spMkLst>
            <pc:docMk/>
            <pc:sldMk cId="32603570" sldId="319"/>
            <ac:spMk id="2" creationId="{CF3570D7-F3FD-0BDA-3B22-84F302C1BEAA}"/>
          </ac:spMkLst>
        </pc:spChg>
        <pc:spChg chg="add mod">
          <ac:chgData name="Vanessa Orbegoso" userId="48e7e715bce5d27e" providerId="LiveId" clId="{793991A9-CD57-4906-96DB-6A9E9FF9409D}" dt="2025-03-16T17:03:51.385" v="388" actId="404"/>
          <ac:spMkLst>
            <pc:docMk/>
            <pc:sldMk cId="32603570" sldId="319"/>
            <ac:spMk id="3" creationId="{03D64A35-7A3B-40D1-4763-B892DAD22EB9}"/>
          </ac:spMkLst>
        </pc:spChg>
      </pc:sldChg>
      <pc:sldChg chg="add del">
        <pc:chgData name="Vanessa Orbegoso" userId="48e7e715bce5d27e" providerId="LiveId" clId="{793991A9-CD57-4906-96DB-6A9E9FF9409D}" dt="2025-03-16T18:08:19.673" v="1065" actId="47"/>
        <pc:sldMkLst>
          <pc:docMk/>
          <pc:sldMk cId="17448802" sldId="320"/>
        </pc:sldMkLst>
      </pc:sldChg>
      <pc:sldChg chg="add del">
        <pc:chgData name="Vanessa Orbegoso" userId="48e7e715bce5d27e" providerId="LiveId" clId="{793991A9-CD57-4906-96DB-6A9E9FF9409D}" dt="2025-03-16T18:08:19.866" v="1066" actId="47"/>
        <pc:sldMkLst>
          <pc:docMk/>
          <pc:sldMk cId="2286442903" sldId="321"/>
        </pc:sldMkLst>
      </pc:sldChg>
      <pc:sldChg chg="add del">
        <pc:chgData name="Vanessa Orbegoso" userId="48e7e715bce5d27e" providerId="LiveId" clId="{793991A9-CD57-4906-96DB-6A9E9FF9409D}" dt="2025-03-16T18:08:20.093" v="1067" actId="47"/>
        <pc:sldMkLst>
          <pc:docMk/>
          <pc:sldMk cId="3559705811" sldId="322"/>
        </pc:sldMkLst>
      </pc:sldChg>
      <pc:sldChg chg="add del">
        <pc:chgData name="Vanessa Orbegoso" userId="48e7e715bce5d27e" providerId="LiveId" clId="{793991A9-CD57-4906-96DB-6A9E9FF9409D}" dt="2025-03-16T18:08:20.425" v="1068" actId="47"/>
        <pc:sldMkLst>
          <pc:docMk/>
          <pc:sldMk cId="1811157345" sldId="323"/>
        </pc:sldMkLst>
      </pc:sldChg>
      <pc:sldChg chg="add del">
        <pc:chgData name="Vanessa Orbegoso" userId="48e7e715bce5d27e" providerId="LiveId" clId="{793991A9-CD57-4906-96DB-6A9E9FF9409D}" dt="2025-03-16T18:08:20.635" v="1069" actId="47"/>
        <pc:sldMkLst>
          <pc:docMk/>
          <pc:sldMk cId="3094827711" sldId="324"/>
        </pc:sldMkLst>
      </pc:sldChg>
      <pc:sldChg chg="add del">
        <pc:chgData name="Vanessa Orbegoso" userId="48e7e715bce5d27e" providerId="LiveId" clId="{793991A9-CD57-4906-96DB-6A9E9FF9409D}" dt="2025-03-16T18:08:20.937" v="1070" actId="47"/>
        <pc:sldMkLst>
          <pc:docMk/>
          <pc:sldMk cId="1346998239" sldId="325"/>
        </pc:sldMkLst>
      </pc:sldChg>
      <pc:sldChg chg="add del">
        <pc:chgData name="Vanessa Orbegoso" userId="48e7e715bce5d27e" providerId="LiveId" clId="{793991A9-CD57-4906-96DB-6A9E9FF9409D}" dt="2025-03-16T18:08:21.268" v="1071" actId="47"/>
        <pc:sldMkLst>
          <pc:docMk/>
          <pc:sldMk cId="1592745953" sldId="326"/>
        </pc:sldMkLst>
      </pc:sldChg>
      <pc:sldChg chg="add del">
        <pc:chgData name="Vanessa Orbegoso" userId="48e7e715bce5d27e" providerId="LiveId" clId="{793991A9-CD57-4906-96DB-6A9E9FF9409D}" dt="2025-03-16T18:08:21.566" v="1072" actId="47"/>
        <pc:sldMkLst>
          <pc:docMk/>
          <pc:sldMk cId="2267292346" sldId="327"/>
        </pc:sldMkLst>
      </pc:sldChg>
      <pc:sldChg chg="add del">
        <pc:chgData name="Vanessa Orbegoso" userId="48e7e715bce5d27e" providerId="LiveId" clId="{793991A9-CD57-4906-96DB-6A9E9FF9409D}" dt="2025-03-16T18:08:21.817" v="1073" actId="47"/>
        <pc:sldMkLst>
          <pc:docMk/>
          <pc:sldMk cId="651695575" sldId="328"/>
        </pc:sldMkLst>
      </pc:sldChg>
      <pc:sldChg chg="add del">
        <pc:chgData name="Vanessa Orbegoso" userId="48e7e715bce5d27e" providerId="LiveId" clId="{793991A9-CD57-4906-96DB-6A9E9FF9409D}" dt="2025-03-16T18:08:22.015" v="1074" actId="47"/>
        <pc:sldMkLst>
          <pc:docMk/>
          <pc:sldMk cId="664295700" sldId="329"/>
        </pc:sldMkLst>
      </pc:sldChg>
      <pc:sldChg chg="add del">
        <pc:chgData name="Vanessa Orbegoso" userId="48e7e715bce5d27e" providerId="LiveId" clId="{793991A9-CD57-4906-96DB-6A9E9FF9409D}" dt="2025-03-16T18:08:22.215" v="1075" actId="47"/>
        <pc:sldMkLst>
          <pc:docMk/>
          <pc:sldMk cId="1310387424" sldId="330"/>
        </pc:sldMkLst>
      </pc:sldChg>
      <pc:sldChg chg="add del">
        <pc:chgData name="Vanessa Orbegoso" userId="48e7e715bce5d27e" providerId="LiveId" clId="{793991A9-CD57-4906-96DB-6A9E9FF9409D}" dt="2025-03-16T18:08:22.755" v="1076" actId="47"/>
        <pc:sldMkLst>
          <pc:docMk/>
          <pc:sldMk cId="3452684190" sldId="331"/>
        </pc:sldMkLst>
      </pc:sldChg>
      <pc:sldChg chg="add del">
        <pc:chgData name="Vanessa Orbegoso" userId="48e7e715bce5d27e" providerId="LiveId" clId="{793991A9-CD57-4906-96DB-6A9E9FF9409D}" dt="2025-03-16T18:08:23.265" v="1077" actId="47"/>
        <pc:sldMkLst>
          <pc:docMk/>
          <pc:sldMk cId="4142016174" sldId="332"/>
        </pc:sldMkLst>
      </pc:sldChg>
      <pc:sldChg chg="add del">
        <pc:chgData name="Vanessa Orbegoso" userId="48e7e715bce5d27e" providerId="LiveId" clId="{793991A9-CD57-4906-96DB-6A9E9FF9409D}" dt="2025-03-16T18:08:23.417" v="1078" actId="47"/>
        <pc:sldMkLst>
          <pc:docMk/>
          <pc:sldMk cId="1998259658" sldId="333"/>
        </pc:sldMkLst>
      </pc:sldChg>
      <pc:sldChg chg="add del">
        <pc:chgData name="Vanessa Orbegoso" userId="48e7e715bce5d27e" providerId="LiveId" clId="{793991A9-CD57-4906-96DB-6A9E9FF9409D}" dt="2025-03-16T18:08:27.196" v="1079" actId="47"/>
        <pc:sldMkLst>
          <pc:docMk/>
          <pc:sldMk cId="3513843999" sldId="334"/>
        </pc:sldMkLst>
      </pc:sldChg>
      <pc:sldChg chg="add del">
        <pc:chgData name="Vanessa Orbegoso" userId="48e7e715bce5d27e" providerId="LiveId" clId="{793991A9-CD57-4906-96DB-6A9E9FF9409D}" dt="2025-03-16T18:08:27.440" v="1080" actId="47"/>
        <pc:sldMkLst>
          <pc:docMk/>
          <pc:sldMk cId="3497638693" sldId="335"/>
        </pc:sldMkLst>
      </pc:sldChg>
      <pc:sldChg chg="add del">
        <pc:chgData name="Vanessa Orbegoso" userId="48e7e715bce5d27e" providerId="LiveId" clId="{793991A9-CD57-4906-96DB-6A9E9FF9409D}" dt="2025-03-16T18:08:27.603" v="1081" actId="47"/>
        <pc:sldMkLst>
          <pc:docMk/>
          <pc:sldMk cId="15623720" sldId="336"/>
        </pc:sldMkLst>
      </pc:sldChg>
      <pc:sldChg chg="add del">
        <pc:chgData name="Vanessa Orbegoso" userId="48e7e715bce5d27e" providerId="LiveId" clId="{793991A9-CD57-4906-96DB-6A9E9FF9409D}" dt="2025-03-16T18:08:27.771" v="1082" actId="47"/>
        <pc:sldMkLst>
          <pc:docMk/>
          <pc:sldMk cId="2375803743" sldId="337"/>
        </pc:sldMkLst>
      </pc:sldChg>
      <pc:sldChg chg="add del">
        <pc:chgData name="Vanessa Orbegoso" userId="48e7e715bce5d27e" providerId="LiveId" clId="{793991A9-CD57-4906-96DB-6A9E9FF9409D}" dt="2025-03-16T18:08:27.945" v="1083" actId="47"/>
        <pc:sldMkLst>
          <pc:docMk/>
          <pc:sldMk cId="602862948" sldId="338"/>
        </pc:sldMkLst>
      </pc:sldChg>
      <pc:sldChg chg="add del">
        <pc:chgData name="Vanessa Orbegoso" userId="48e7e715bce5d27e" providerId="LiveId" clId="{793991A9-CD57-4906-96DB-6A9E9FF9409D}" dt="2025-03-16T18:08:28.106" v="1084" actId="47"/>
        <pc:sldMkLst>
          <pc:docMk/>
          <pc:sldMk cId="1627345642" sldId="339"/>
        </pc:sldMkLst>
      </pc:sldChg>
      <pc:sldChg chg="add del">
        <pc:chgData name="Vanessa Orbegoso" userId="48e7e715bce5d27e" providerId="LiveId" clId="{793991A9-CD57-4906-96DB-6A9E9FF9409D}" dt="2025-03-16T18:08:28.297" v="1085" actId="47"/>
        <pc:sldMkLst>
          <pc:docMk/>
          <pc:sldMk cId="1171677563" sldId="340"/>
        </pc:sldMkLst>
      </pc:sldChg>
      <pc:sldChg chg="add del">
        <pc:chgData name="Vanessa Orbegoso" userId="48e7e715bce5d27e" providerId="LiveId" clId="{793991A9-CD57-4906-96DB-6A9E9FF9409D}" dt="2025-03-16T18:08:28.506" v="1086" actId="47"/>
        <pc:sldMkLst>
          <pc:docMk/>
          <pc:sldMk cId="2921397983" sldId="341"/>
        </pc:sldMkLst>
      </pc:sldChg>
      <pc:sldChg chg="add del">
        <pc:chgData name="Vanessa Orbegoso" userId="48e7e715bce5d27e" providerId="LiveId" clId="{793991A9-CD57-4906-96DB-6A9E9FF9409D}" dt="2025-03-16T18:08:28.748" v="1087" actId="47"/>
        <pc:sldMkLst>
          <pc:docMk/>
          <pc:sldMk cId="1791527986" sldId="342"/>
        </pc:sldMkLst>
      </pc:sldChg>
      <pc:sldChg chg="add del">
        <pc:chgData name="Vanessa Orbegoso" userId="48e7e715bce5d27e" providerId="LiveId" clId="{793991A9-CD57-4906-96DB-6A9E9FF9409D}" dt="2025-03-16T18:08:29.258" v="1088" actId="47"/>
        <pc:sldMkLst>
          <pc:docMk/>
          <pc:sldMk cId="3974739309" sldId="343"/>
        </pc:sldMkLst>
      </pc:sldChg>
      <pc:sldChg chg="add del">
        <pc:chgData name="Vanessa Orbegoso" userId="48e7e715bce5d27e" providerId="LiveId" clId="{793991A9-CD57-4906-96DB-6A9E9FF9409D}" dt="2025-03-16T18:08:30.167" v="1089" actId="47"/>
        <pc:sldMkLst>
          <pc:docMk/>
          <pc:sldMk cId="2082925247" sldId="344"/>
        </pc:sldMkLst>
      </pc:sldChg>
      <pc:sldChg chg="add del">
        <pc:chgData name="Vanessa Orbegoso" userId="48e7e715bce5d27e" providerId="LiveId" clId="{793991A9-CD57-4906-96DB-6A9E9FF9409D}" dt="2025-03-16T18:08:32.001" v="1090" actId="47"/>
        <pc:sldMkLst>
          <pc:docMk/>
          <pc:sldMk cId="2507493630" sldId="345"/>
        </pc:sldMkLst>
      </pc:sldChg>
      <pc:sldChg chg="add del">
        <pc:chgData name="Vanessa Orbegoso" userId="48e7e715bce5d27e" providerId="LiveId" clId="{793991A9-CD57-4906-96DB-6A9E9FF9409D}" dt="2025-03-16T18:08:32.506" v="1091" actId="47"/>
        <pc:sldMkLst>
          <pc:docMk/>
          <pc:sldMk cId="679915241" sldId="346"/>
        </pc:sldMkLst>
      </pc:sldChg>
      <pc:sldChg chg="add del">
        <pc:chgData name="Vanessa Orbegoso" userId="48e7e715bce5d27e" providerId="LiveId" clId="{793991A9-CD57-4906-96DB-6A9E9FF9409D}" dt="2025-03-16T18:08:32.577" v="1092" actId="47"/>
        <pc:sldMkLst>
          <pc:docMk/>
          <pc:sldMk cId="844837346" sldId="347"/>
        </pc:sldMkLst>
      </pc:sldChg>
      <pc:sldChg chg="add del">
        <pc:chgData name="Vanessa Orbegoso" userId="48e7e715bce5d27e" providerId="LiveId" clId="{793991A9-CD57-4906-96DB-6A9E9FF9409D}" dt="2025-03-16T18:08:32.651" v="1093" actId="47"/>
        <pc:sldMkLst>
          <pc:docMk/>
          <pc:sldMk cId="1734478402" sldId="348"/>
        </pc:sldMkLst>
      </pc:sldChg>
      <pc:sldChg chg="add del">
        <pc:chgData name="Vanessa Orbegoso" userId="48e7e715bce5d27e" providerId="LiveId" clId="{793991A9-CD57-4906-96DB-6A9E9FF9409D}" dt="2025-03-16T18:08:32.727" v="1094" actId="47"/>
        <pc:sldMkLst>
          <pc:docMk/>
          <pc:sldMk cId="3537584242" sldId="349"/>
        </pc:sldMkLst>
      </pc:sldChg>
      <pc:sldChg chg="add del">
        <pc:chgData name="Vanessa Orbegoso" userId="48e7e715bce5d27e" providerId="LiveId" clId="{793991A9-CD57-4906-96DB-6A9E9FF9409D}" dt="2025-03-16T18:08:32.807" v="1095" actId="47"/>
        <pc:sldMkLst>
          <pc:docMk/>
          <pc:sldMk cId="3754633210" sldId="350"/>
        </pc:sldMkLst>
      </pc:sldChg>
      <pc:sldChg chg="add del">
        <pc:chgData name="Vanessa Orbegoso" userId="48e7e715bce5d27e" providerId="LiveId" clId="{793991A9-CD57-4906-96DB-6A9E9FF9409D}" dt="2025-03-16T18:08:32.891" v="1096" actId="47"/>
        <pc:sldMkLst>
          <pc:docMk/>
          <pc:sldMk cId="965586952" sldId="351"/>
        </pc:sldMkLst>
      </pc:sldChg>
      <pc:sldChg chg="add del">
        <pc:chgData name="Vanessa Orbegoso" userId="48e7e715bce5d27e" providerId="LiveId" clId="{793991A9-CD57-4906-96DB-6A9E9FF9409D}" dt="2025-03-16T18:08:32.978" v="1097" actId="47"/>
        <pc:sldMkLst>
          <pc:docMk/>
          <pc:sldMk cId="1422369885" sldId="352"/>
        </pc:sldMkLst>
      </pc:sldChg>
      <pc:sldChg chg="add del">
        <pc:chgData name="Vanessa Orbegoso" userId="48e7e715bce5d27e" providerId="LiveId" clId="{793991A9-CD57-4906-96DB-6A9E9FF9409D}" dt="2025-03-16T18:08:33.070" v="1098" actId="47"/>
        <pc:sldMkLst>
          <pc:docMk/>
          <pc:sldMk cId="46877394" sldId="353"/>
        </pc:sldMkLst>
      </pc:sldChg>
      <pc:sldChg chg="add del">
        <pc:chgData name="Vanessa Orbegoso" userId="48e7e715bce5d27e" providerId="LiveId" clId="{793991A9-CD57-4906-96DB-6A9E9FF9409D}" dt="2025-03-16T18:08:33.166" v="1099" actId="47"/>
        <pc:sldMkLst>
          <pc:docMk/>
          <pc:sldMk cId="3408322591" sldId="354"/>
        </pc:sldMkLst>
      </pc:sldChg>
      <pc:sldChg chg="add del">
        <pc:chgData name="Vanessa Orbegoso" userId="48e7e715bce5d27e" providerId="LiveId" clId="{793991A9-CD57-4906-96DB-6A9E9FF9409D}" dt="2025-03-16T18:08:33.864" v="1100" actId="47"/>
        <pc:sldMkLst>
          <pc:docMk/>
          <pc:sldMk cId="4003119063" sldId="355"/>
        </pc:sldMkLst>
      </pc:sldChg>
      <pc:sldChg chg="add del">
        <pc:chgData name="Vanessa Orbegoso" userId="48e7e715bce5d27e" providerId="LiveId" clId="{793991A9-CD57-4906-96DB-6A9E9FF9409D}" dt="2025-03-16T18:08:34.108" v="1101" actId="47"/>
        <pc:sldMkLst>
          <pc:docMk/>
          <pc:sldMk cId="4262701211" sldId="356"/>
        </pc:sldMkLst>
      </pc:sldChg>
      <pc:sldChg chg="add del">
        <pc:chgData name="Vanessa Orbegoso" userId="48e7e715bce5d27e" providerId="LiveId" clId="{793991A9-CD57-4906-96DB-6A9E9FF9409D}" dt="2025-03-16T18:08:34.287" v="1102" actId="47"/>
        <pc:sldMkLst>
          <pc:docMk/>
          <pc:sldMk cId="3034103338" sldId="357"/>
        </pc:sldMkLst>
      </pc:sldChg>
      <pc:sldChg chg="add del">
        <pc:chgData name="Vanessa Orbegoso" userId="48e7e715bce5d27e" providerId="LiveId" clId="{793991A9-CD57-4906-96DB-6A9E9FF9409D}" dt="2025-03-16T18:08:34.479" v="1103" actId="47"/>
        <pc:sldMkLst>
          <pc:docMk/>
          <pc:sldMk cId="827700509" sldId="358"/>
        </pc:sldMkLst>
      </pc:sldChg>
      <pc:sldChg chg="add del">
        <pc:chgData name="Vanessa Orbegoso" userId="48e7e715bce5d27e" providerId="LiveId" clId="{793991A9-CD57-4906-96DB-6A9E9FF9409D}" dt="2025-03-16T18:08:34.669" v="1104" actId="47"/>
        <pc:sldMkLst>
          <pc:docMk/>
          <pc:sldMk cId="3556950131" sldId="359"/>
        </pc:sldMkLst>
      </pc:sldChg>
      <pc:sldChg chg="add del">
        <pc:chgData name="Vanessa Orbegoso" userId="48e7e715bce5d27e" providerId="LiveId" clId="{793991A9-CD57-4906-96DB-6A9E9FF9409D}" dt="2025-03-16T18:08:34.831" v="1105" actId="47"/>
        <pc:sldMkLst>
          <pc:docMk/>
          <pc:sldMk cId="2484355193" sldId="360"/>
        </pc:sldMkLst>
      </pc:sldChg>
      <pc:sldChg chg="add del">
        <pc:chgData name="Vanessa Orbegoso" userId="48e7e715bce5d27e" providerId="LiveId" clId="{793991A9-CD57-4906-96DB-6A9E9FF9409D}" dt="2025-03-16T18:08:35.029" v="1106" actId="47"/>
        <pc:sldMkLst>
          <pc:docMk/>
          <pc:sldMk cId="2187483721" sldId="361"/>
        </pc:sldMkLst>
      </pc:sldChg>
      <pc:sldChg chg="add del">
        <pc:chgData name="Vanessa Orbegoso" userId="48e7e715bce5d27e" providerId="LiveId" clId="{793991A9-CD57-4906-96DB-6A9E9FF9409D}" dt="2025-03-16T18:08:35.223" v="1107" actId="47"/>
        <pc:sldMkLst>
          <pc:docMk/>
          <pc:sldMk cId="188419021" sldId="362"/>
        </pc:sldMkLst>
      </pc:sldChg>
      <pc:sldChg chg="add del">
        <pc:chgData name="Vanessa Orbegoso" userId="48e7e715bce5d27e" providerId="LiveId" clId="{793991A9-CD57-4906-96DB-6A9E9FF9409D}" dt="2025-03-16T18:08:35.693" v="1108" actId="47"/>
        <pc:sldMkLst>
          <pc:docMk/>
          <pc:sldMk cId="1917284188" sldId="363"/>
        </pc:sldMkLst>
      </pc:sldChg>
      <pc:sldChg chg="add del">
        <pc:chgData name="Vanessa Orbegoso" userId="48e7e715bce5d27e" providerId="LiveId" clId="{793991A9-CD57-4906-96DB-6A9E9FF9409D}" dt="2025-03-16T18:08:36.326" v="1109" actId="47"/>
        <pc:sldMkLst>
          <pc:docMk/>
          <pc:sldMk cId="2165412620" sldId="364"/>
        </pc:sldMkLst>
      </pc:sldChg>
      <pc:sldChg chg="add del">
        <pc:chgData name="Vanessa Orbegoso" userId="48e7e715bce5d27e" providerId="LiveId" clId="{793991A9-CD57-4906-96DB-6A9E9FF9409D}" dt="2025-03-16T18:08:36.532" v="1110" actId="47"/>
        <pc:sldMkLst>
          <pc:docMk/>
          <pc:sldMk cId="259008834" sldId="365"/>
        </pc:sldMkLst>
      </pc:sldChg>
      <pc:sldChg chg="add del">
        <pc:chgData name="Vanessa Orbegoso" userId="48e7e715bce5d27e" providerId="LiveId" clId="{793991A9-CD57-4906-96DB-6A9E9FF9409D}" dt="2025-03-16T18:08:36.717" v="1111" actId="47"/>
        <pc:sldMkLst>
          <pc:docMk/>
          <pc:sldMk cId="4206749704" sldId="366"/>
        </pc:sldMkLst>
      </pc:sldChg>
      <pc:sldChg chg="add del">
        <pc:chgData name="Vanessa Orbegoso" userId="48e7e715bce5d27e" providerId="LiveId" clId="{793991A9-CD57-4906-96DB-6A9E9FF9409D}" dt="2025-03-16T18:08:36.904" v="1112" actId="47"/>
        <pc:sldMkLst>
          <pc:docMk/>
          <pc:sldMk cId="217787619" sldId="367"/>
        </pc:sldMkLst>
      </pc:sldChg>
      <pc:sldChg chg="add del">
        <pc:chgData name="Vanessa Orbegoso" userId="48e7e715bce5d27e" providerId="LiveId" clId="{793991A9-CD57-4906-96DB-6A9E9FF9409D}" dt="2025-03-16T18:08:37.195" v="1113" actId="47"/>
        <pc:sldMkLst>
          <pc:docMk/>
          <pc:sldMk cId="4275813024" sldId="368"/>
        </pc:sldMkLst>
      </pc:sldChg>
      <pc:sldChg chg="add del">
        <pc:chgData name="Vanessa Orbegoso" userId="48e7e715bce5d27e" providerId="LiveId" clId="{793991A9-CD57-4906-96DB-6A9E9FF9409D}" dt="2025-03-16T18:08:37.375" v="1114" actId="47"/>
        <pc:sldMkLst>
          <pc:docMk/>
          <pc:sldMk cId="3587650825" sldId="369"/>
        </pc:sldMkLst>
      </pc:sldChg>
      <pc:sldChg chg="delSp modSp add del mod">
        <pc:chgData name="Vanessa Orbegoso" userId="48e7e715bce5d27e" providerId="LiveId" clId="{793991A9-CD57-4906-96DB-6A9E9FF9409D}" dt="2025-03-16T18:48:32.350" v="1572" actId="1076"/>
        <pc:sldMkLst>
          <pc:docMk/>
          <pc:sldMk cId="3454126542" sldId="370"/>
        </pc:sldMkLst>
        <pc:spChg chg="mod">
          <ac:chgData name="Vanessa Orbegoso" userId="48e7e715bce5d27e" providerId="LiveId" clId="{793991A9-CD57-4906-96DB-6A9E9FF9409D}" dt="2025-03-16T18:48:29.437" v="1571" actId="1076"/>
          <ac:spMkLst>
            <pc:docMk/>
            <pc:sldMk cId="3454126542" sldId="370"/>
            <ac:spMk id="2" creationId="{F915974A-E558-DAB0-7955-6EE84DCA18CD}"/>
          </ac:spMkLst>
        </pc:spChg>
        <pc:spChg chg="mod">
          <ac:chgData name="Vanessa Orbegoso" userId="48e7e715bce5d27e" providerId="LiveId" clId="{793991A9-CD57-4906-96DB-6A9E9FF9409D}" dt="2025-03-16T18:48:32.350" v="1572" actId="1076"/>
          <ac:spMkLst>
            <pc:docMk/>
            <pc:sldMk cId="3454126542" sldId="370"/>
            <ac:spMk id="6" creationId="{8263055E-7B0A-0BB8-8095-246AFD6FC15D}"/>
          </ac:spMkLst>
        </pc:spChg>
      </pc:sldChg>
      <pc:sldChg chg="add del">
        <pc:chgData name="Vanessa Orbegoso" userId="48e7e715bce5d27e" providerId="LiveId" clId="{793991A9-CD57-4906-96DB-6A9E9FF9409D}" dt="2025-03-16T18:08:46.340" v="1119" actId="47"/>
        <pc:sldMkLst>
          <pc:docMk/>
          <pc:sldMk cId="3607706015" sldId="371"/>
        </pc:sldMkLst>
      </pc:sldChg>
      <pc:sldChg chg="delSp modSp add mod">
        <pc:chgData name="Vanessa Orbegoso" userId="48e7e715bce5d27e" providerId="LiveId" clId="{793991A9-CD57-4906-96DB-6A9E9FF9409D}" dt="2025-03-16T17:02:38.738" v="354" actId="1076"/>
        <pc:sldMkLst>
          <pc:docMk/>
          <pc:sldMk cId="79892792" sldId="372"/>
        </pc:sldMkLst>
        <pc:spChg chg="mod">
          <ac:chgData name="Vanessa Orbegoso" userId="48e7e715bce5d27e" providerId="LiveId" clId="{793991A9-CD57-4906-96DB-6A9E9FF9409D}" dt="2025-03-16T17:02:38.738" v="354" actId="1076"/>
          <ac:spMkLst>
            <pc:docMk/>
            <pc:sldMk cId="79892792" sldId="372"/>
            <ac:spMk id="2" creationId="{D4421D40-1B90-4AEE-C7F4-2AE799520E63}"/>
          </ac:spMkLst>
        </pc:spChg>
      </pc:sldChg>
      <pc:sldChg chg="add ord">
        <pc:chgData name="Vanessa Orbegoso" userId="48e7e715bce5d27e" providerId="LiveId" clId="{793991A9-CD57-4906-96DB-6A9E9FF9409D}" dt="2025-03-16T17:04:32.569" v="391"/>
        <pc:sldMkLst>
          <pc:docMk/>
          <pc:sldMk cId="26462905" sldId="373"/>
        </pc:sldMkLst>
      </pc:sldChg>
      <pc:sldChg chg="add del">
        <pc:chgData name="Vanessa Orbegoso" userId="48e7e715bce5d27e" providerId="LiveId" clId="{793991A9-CD57-4906-96DB-6A9E9FF9409D}" dt="2025-03-16T17:02:20.370" v="320"/>
        <pc:sldMkLst>
          <pc:docMk/>
          <pc:sldMk cId="374506183" sldId="373"/>
        </pc:sldMkLst>
      </pc:sldChg>
      <pc:sldChg chg="add del">
        <pc:chgData name="Vanessa Orbegoso" userId="48e7e715bce5d27e" providerId="LiveId" clId="{793991A9-CD57-4906-96DB-6A9E9FF9409D}" dt="2025-03-16T17:02:19.674" v="319"/>
        <pc:sldMkLst>
          <pc:docMk/>
          <pc:sldMk cId="2002026151" sldId="374"/>
        </pc:sldMkLst>
      </pc:sldChg>
      <pc:sldChg chg="add del ord">
        <pc:chgData name="Vanessa Orbegoso" userId="48e7e715bce5d27e" providerId="LiveId" clId="{793991A9-CD57-4906-96DB-6A9E9FF9409D}" dt="2025-03-16T18:08:37.678" v="1115" actId="47"/>
        <pc:sldMkLst>
          <pc:docMk/>
          <pc:sldMk cId="2986140084" sldId="374"/>
        </pc:sldMkLst>
      </pc:sldChg>
      <pc:sldChg chg="add del">
        <pc:chgData name="Vanessa Orbegoso" userId="48e7e715bce5d27e" providerId="LiveId" clId="{793991A9-CD57-4906-96DB-6A9E9FF9409D}" dt="2025-03-16T17:02:19.281" v="318"/>
        <pc:sldMkLst>
          <pc:docMk/>
          <pc:sldMk cId="1939077688" sldId="375"/>
        </pc:sldMkLst>
      </pc:sldChg>
      <pc:sldChg chg="add del">
        <pc:chgData name="Vanessa Orbegoso" userId="48e7e715bce5d27e" providerId="LiveId" clId="{793991A9-CD57-4906-96DB-6A9E9FF9409D}" dt="2025-03-16T17:42:18.850" v="767" actId="47"/>
        <pc:sldMkLst>
          <pc:docMk/>
          <pc:sldMk cId="3157716405" sldId="375"/>
        </pc:sldMkLst>
      </pc:sldChg>
      <pc:sldChg chg="add del">
        <pc:chgData name="Vanessa Orbegoso" userId="48e7e715bce5d27e" providerId="LiveId" clId="{793991A9-CD57-4906-96DB-6A9E9FF9409D}" dt="2025-03-16T17:02:18.913" v="317"/>
        <pc:sldMkLst>
          <pc:docMk/>
          <pc:sldMk cId="3561876969" sldId="376"/>
        </pc:sldMkLst>
      </pc:sldChg>
      <pc:sldChg chg="add del">
        <pc:chgData name="Vanessa Orbegoso" userId="48e7e715bce5d27e" providerId="LiveId" clId="{793991A9-CD57-4906-96DB-6A9E9FF9409D}" dt="2025-03-16T17:42:19.281" v="768" actId="47"/>
        <pc:sldMkLst>
          <pc:docMk/>
          <pc:sldMk cId="3788013558" sldId="376"/>
        </pc:sldMkLst>
      </pc:sldChg>
      <pc:sldChg chg="add del">
        <pc:chgData name="Vanessa Orbegoso" userId="48e7e715bce5d27e" providerId="LiveId" clId="{793991A9-CD57-4906-96DB-6A9E9FF9409D}" dt="2025-03-16T17:02:18.518" v="316"/>
        <pc:sldMkLst>
          <pc:docMk/>
          <pc:sldMk cId="681459018" sldId="377"/>
        </pc:sldMkLst>
      </pc:sldChg>
      <pc:sldChg chg="add del">
        <pc:chgData name="Vanessa Orbegoso" userId="48e7e715bce5d27e" providerId="LiveId" clId="{793991A9-CD57-4906-96DB-6A9E9FF9409D}" dt="2025-03-16T17:42:19.625" v="769" actId="47"/>
        <pc:sldMkLst>
          <pc:docMk/>
          <pc:sldMk cId="2879428573" sldId="377"/>
        </pc:sldMkLst>
      </pc:sldChg>
      <pc:sldChg chg="add del">
        <pc:chgData name="Vanessa Orbegoso" userId="48e7e715bce5d27e" providerId="LiveId" clId="{793991A9-CD57-4906-96DB-6A9E9FF9409D}" dt="2025-03-16T17:42:19.968" v="770" actId="47"/>
        <pc:sldMkLst>
          <pc:docMk/>
          <pc:sldMk cId="1700228825" sldId="378"/>
        </pc:sldMkLst>
      </pc:sldChg>
      <pc:sldChg chg="add del">
        <pc:chgData name="Vanessa Orbegoso" userId="48e7e715bce5d27e" providerId="LiveId" clId="{793991A9-CD57-4906-96DB-6A9E9FF9409D}" dt="2025-03-16T17:02:18.089" v="315"/>
        <pc:sldMkLst>
          <pc:docMk/>
          <pc:sldMk cId="3820842106" sldId="378"/>
        </pc:sldMkLst>
      </pc:sldChg>
      <pc:sldChg chg="add del">
        <pc:chgData name="Vanessa Orbegoso" userId="48e7e715bce5d27e" providerId="LiveId" clId="{793991A9-CD57-4906-96DB-6A9E9FF9409D}" dt="2025-03-16T17:02:17.699" v="314"/>
        <pc:sldMkLst>
          <pc:docMk/>
          <pc:sldMk cId="122181388" sldId="379"/>
        </pc:sldMkLst>
      </pc:sldChg>
      <pc:sldChg chg="add del">
        <pc:chgData name="Vanessa Orbegoso" userId="48e7e715bce5d27e" providerId="LiveId" clId="{793991A9-CD57-4906-96DB-6A9E9FF9409D}" dt="2025-03-16T17:42:20.305" v="771" actId="47"/>
        <pc:sldMkLst>
          <pc:docMk/>
          <pc:sldMk cId="3698266753" sldId="379"/>
        </pc:sldMkLst>
      </pc:sldChg>
      <pc:sldChg chg="add del">
        <pc:chgData name="Vanessa Orbegoso" userId="48e7e715bce5d27e" providerId="LiveId" clId="{793991A9-CD57-4906-96DB-6A9E9FF9409D}" dt="2025-03-16T17:42:20.743" v="772" actId="47"/>
        <pc:sldMkLst>
          <pc:docMk/>
          <pc:sldMk cId="3614449962" sldId="380"/>
        </pc:sldMkLst>
      </pc:sldChg>
      <pc:sldChg chg="add del">
        <pc:chgData name="Vanessa Orbegoso" userId="48e7e715bce5d27e" providerId="LiveId" clId="{793991A9-CD57-4906-96DB-6A9E9FF9409D}" dt="2025-03-16T17:02:17.313" v="313"/>
        <pc:sldMkLst>
          <pc:docMk/>
          <pc:sldMk cId="4103493993" sldId="380"/>
        </pc:sldMkLst>
      </pc:sldChg>
      <pc:sldChg chg="add del">
        <pc:chgData name="Vanessa Orbegoso" userId="48e7e715bce5d27e" providerId="LiveId" clId="{793991A9-CD57-4906-96DB-6A9E9FF9409D}" dt="2025-03-16T17:02:16.908" v="312"/>
        <pc:sldMkLst>
          <pc:docMk/>
          <pc:sldMk cId="1191553918" sldId="381"/>
        </pc:sldMkLst>
      </pc:sldChg>
      <pc:sldChg chg="add del">
        <pc:chgData name="Vanessa Orbegoso" userId="48e7e715bce5d27e" providerId="LiveId" clId="{793991A9-CD57-4906-96DB-6A9E9FF9409D}" dt="2025-03-16T17:42:21.215" v="773" actId="47"/>
        <pc:sldMkLst>
          <pc:docMk/>
          <pc:sldMk cId="1221064476" sldId="381"/>
        </pc:sldMkLst>
      </pc:sldChg>
      <pc:sldChg chg="add del">
        <pc:chgData name="Vanessa Orbegoso" userId="48e7e715bce5d27e" providerId="LiveId" clId="{793991A9-CD57-4906-96DB-6A9E9FF9409D}" dt="2025-03-16T17:02:16.593" v="311"/>
        <pc:sldMkLst>
          <pc:docMk/>
          <pc:sldMk cId="629080261" sldId="382"/>
        </pc:sldMkLst>
      </pc:sldChg>
      <pc:sldChg chg="add del">
        <pc:chgData name="Vanessa Orbegoso" userId="48e7e715bce5d27e" providerId="LiveId" clId="{793991A9-CD57-4906-96DB-6A9E9FF9409D}" dt="2025-03-16T17:42:21.512" v="774" actId="47"/>
        <pc:sldMkLst>
          <pc:docMk/>
          <pc:sldMk cId="641537119" sldId="382"/>
        </pc:sldMkLst>
      </pc:sldChg>
      <pc:sldChg chg="add del">
        <pc:chgData name="Vanessa Orbegoso" userId="48e7e715bce5d27e" providerId="LiveId" clId="{793991A9-CD57-4906-96DB-6A9E9FF9409D}" dt="2025-03-16T17:42:21.747" v="775" actId="47"/>
        <pc:sldMkLst>
          <pc:docMk/>
          <pc:sldMk cId="3218427807" sldId="383"/>
        </pc:sldMkLst>
      </pc:sldChg>
      <pc:sldChg chg="add del">
        <pc:chgData name="Vanessa Orbegoso" userId="48e7e715bce5d27e" providerId="LiveId" clId="{793991A9-CD57-4906-96DB-6A9E9FF9409D}" dt="2025-03-16T17:02:16.224" v="310"/>
        <pc:sldMkLst>
          <pc:docMk/>
          <pc:sldMk cId="4042921081" sldId="383"/>
        </pc:sldMkLst>
      </pc:sldChg>
      <pc:sldChg chg="add del">
        <pc:chgData name="Vanessa Orbegoso" userId="48e7e715bce5d27e" providerId="LiveId" clId="{793991A9-CD57-4906-96DB-6A9E9FF9409D}" dt="2025-03-16T17:02:15.887" v="309"/>
        <pc:sldMkLst>
          <pc:docMk/>
          <pc:sldMk cId="856125096" sldId="384"/>
        </pc:sldMkLst>
      </pc:sldChg>
      <pc:sldChg chg="add del">
        <pc:chgData name="Vanessa Orbegoso" userId="48e7e715bce5d27e" providerId="LiveId" clId="{793991A9-CD57-4906-96DB-6A9E9FF9409D}" dt="2025-03-16T17:42:21.949" v="776" actId="47"/>
        <pc:sldMkLst>
          <pc:docMk/>
          <pc:sldMk cId="2705481397" sldId="384"/>
        </pc:sldMkLst>
      </pc:sldChg>
      <pc:sldChg chg="add del">
        <pc:chgData name="Vanessa Orbegoso" userId="48e7e715bce5d27e" providerId="LiveId" clId="{793991A9-CD57-4906-96DB-6A9E9FF9409D}" dt="2025-03-16T17:42:22.128" v="777" actId="47"/>
        <pc:sldMkLst>
          <pc:docMk/>
          <pc:sldMk cId="3504072111" sldId="385"/>
        </pc:sldMkLst>
      </pc:sldChg>
      <pc:sldChg chg="add del">
        <pc:chgData name="Vanessa Orbegoso" userId="48e7e715bce5d27e" providerId="LiveId" clId="{793991A9-CD57-4906-96DB-6A9E9FF9409D}" dt="2025-03-16T17:42:22.319" v="778" actId="47"/>
        <pc:sldMkLst>
          <pc:docMk/>
          <pc:sldMk cId="2548052869" sldId="386"/>
        </pc:sldMkLst>
      </pc:sldChg>
      <pc:sldChg chg="add del">
        <pc:chgData name="Vanessa Orbegoso" userId="48e7e715bce5d27e" providerId="LiveId" clId="{793991A9-CD57-4906-96DB-6A9E9FF9409D}" dt="2025-03-16T17:42:22.574" v="779" actId="47"/>
        <pc:sldMkLst>
          <pc:docMk/>
          <pc:sldMk cId="4006309734" sldId="387"/>
        </pc:sldMkLst>
      </pc:sldChg>
      <pc:sldChg chg="add del">
        <pc:chgData name="Vanessa Orbegoso" userId="48e7e715bce5d27e" providerId="LiveId" clId="{793991A9-CD57-4906-96DB-6A9E9FF9409D}" dt="2025-03-16T17:42:23.734" v="780" actId="47"/>
        <pc:sldMkLst>
          <pc:docMk/>
          <pc:sldMk cId="4074136082" sldId="388"/>
        </pc:sldMkLst>
      </pc:sldChg>
      <pc:sldChg chg="delSp modSp add mod">
        <pc:chgData name="Vanessa Orbegoso" userId="48e7e715bce5d27e" providerId="LiveId" clId="{793991A9-CD57-4906-96DB-6A9E9FF9409D}" dt="2025-03-19T04:18:48.275" v="2005" actId="13926"/>
        <pc:sldMkLst>
          <pc:docMk/>
          <pc:sldMk cId="310295079" sldId="389"/>
        </pc:sldMkLst>
        <pc:spChg chg="mod">
          <ac:chgData name="Vanessa Orbegoso" userId="48e7e715bce5d27e" providerId="LiveId" clId="{793991A9-CD57-4906-96DB-6A9E9FF9409D}" dt="2025-03-19T04:18:48.275" v="2005" actId="13926"/>
          <ac:spMkLst>
            <pc:docMk/>
            <pc:sldMk cId="310295079" sldId="389"/>
            <ac:spMk id="6" creationId="{8B950DC0-8EC8-1521-C5F7-776CDA666B5A}"/>
          </ac:spMkLst>
        </pc:spChg>
      </pc:sldChg>
      <pc:sldChg chg="add del">
        <pc:chgData name="Vanessa Orbegoso" userId="48e7e715bce5d27e" providerId="LiveId" clId="{793991A9-CD57-4906-96DB-6A9E9FF9409D}" dt="2025-03-16T17:37:08.943" v="602"/>
        <pc:sldMkLst>
          <pc:docMk/>
          <pc:sldMk cId="1567165508" sldId="389"/>
        </pc:sldMkLst>
      </pc:sldChg>
      <pc:sldChg chg="modSp add mod">
        <pc:chgData name="Vanessa Orbegoso" userId="48e7e715bce5d27e" providerId="LiveId" clId="{793991A9-CD57-4906-96DB-6A9E9FF9409D}" dt="2025-03-19T04:19:48.097" v="2007" actId="13926"/>
        <pc:sldMkLst>
          <pc:docMk/>
          <pc:sldMk cId="526556028" sldId="390"/>
        </pc:sldMkLst>
        <pc:spChg chg="mod">
          <ac:chgData name="Vanessa Orbegoso" userId="48e7e715bce5d27e" providerId="LiveId" clId="{793991A9-CD57-4906-96DB-6A9E9FF9409D}" dt="2025-03-19T04:19:48.097" v="2007" actId="13926"/>
          <ac:spMkLst>
            <pc:docMk/>
            <pc:sldMk cId="526556028" sldId="390"/>
            <ac:spMk id="6" creationId="{89363DF4-F484-927E-9A4B-F23AA6551EA2}"/>
          </ac:spMkLst>
        </pc:spChg>
      </pc:sldChg>
      <pc:sldChg chg="add del">
        <pc:chgData name="Vanessa Orbegoso" userId="48e7e715bce5d27e" providerId="LiveId" clId="{793991A9-CD57-4906-96DB-6A9E9FF9409D}" dt="2025-03-16T17:37:08.914" v="601"/>
        <pc:sldMkLst>
          <pc:docMk/>
          <pc:sldMk cId="3861281875" sldId="390"/>
        </pc:sldMkLst>
      </pc:sldChg>
      <pc:sldChg chg="modSp add mod">
        <pc:chgData name="Vanessa Orbegoso" userId="48e7e715bce5d27e" providerId="LiveId" clId="{793991A9-CD57-4906-96DB-6A9E9FF9409D}" dt="2025-03-19T04:20:04.544" v="2009" actId="13926"/>
        <pc:sldMkLst>
          <pc:docMk/>
          <pc:sldMk cId="1693407382" sldId="391"/>
        </pc:sldMkLst>
        <pc:spChg chg="mod">
          <ac:chgData name="Vanessa Orbegoso" userId="48e7e715bce5d27e" providerId="LiveId" clId="{793991A9-CD57-4906-96DB-6A9E9FF9409D}" dt="2025-03-19T04:20:04.544" v="2009" actId="13926"/>
          <ac:spMkLst>
            <pc:docMk/>
            <pc:sldMk cId="1693407382" sldId="391"/>
            <ac:spMk id="6" creationId="{D50DA233-08C7-3ED9-D44E-2209982F1D46}"/>
          </ac:spMkLst>
        </pc:spChg>
      </pc:sldChg>
      <pc:sldChg chg="add del">
        <pc:chgData name="Vanessa Orbegoso" userId="48e7e715bce5d27e" providerId="LiveId" clId="{793991A9-CD57-4906-96DB-6A9E9FF9409D}" dt="2025-03-16T17:37:08.880" v="600"/>
        <pc:sldMkLst>
          <pc:docMk/>
          <pc:sldMk cId="1902921427" sldId="391"/>
        </pc:sldMkLst>
      </pc:sldChg>
      <pc:sldChg chg="add del">
        <pc:chgData name="Vanessa Orbegoso" userId="48e7e715bce5d27e" providerId="LiveId" clId="{793991A9-CD57-4906-96DB-6A9E9FF9409D}" dt="2025-03-16T17:37:08.848" v="599"/>
        <pc:sldMkLst>
          <pc:docMk/>
          <pc:sldMk cId="270291169" sldId="392"/>
        </pc:sldMkLst>
      </pc:sldChg>
      <pc:sldChg chg="modSp add mod">
        <pc:chgData name="Vanessa Orbegoso" userId="48e7e715bce5d27e" providerId="LiveId" clId="{793991A9-CD57-4906-96DB-6A9E9FF9409D}" dt="2025-03-19T04:20:21.039" v="2011" actId="13926"/>
        <pc:sldMkLst>
          <pc:docMk/>
          <pc:sldMk cId="2812891625" sldId="392"/>
        </pc:sldMkLst>
        <pc:spChg chg="mod">
          <ac:chgData name="Vanessa Orbegoso" userId="48e7e715bce5d27e" providerId="LiveId" clId="{793991A9-CD57-4906-96DB-6A9E9FF9409D}" dt="2025-03-19T04:20:21.039" v="2011" actId="13926"/>
          <ac:spMkLst>
            <pc:docMk/>
            <pc:sldMk cId="2812891625" sldId="392"/>
            <ac:spMk id="6" creationId="{CDE39C4F-501E-F6F0-22E4-B0B81BDCFEFD}"/>
          </ac:spMkLst>
        </pc:spChg>
      </pc:sldChg>
      <pc:sldChg chg="add del">
        <pc:chgData name="Vanessa Orbegoso" userId="48e7e715bce5d27e" providerId="LiveId" clId="{793991A9-CD57-4906-96DB-6A9E9FF9409D}" dt="2025-03-16T17:37:08.816" v="598"/>
        <pc:sldMkLst>
          <pc:docMk/>
          <pc:sldMk cId="97022989" sldId="393"/>
        </pc:sldMkLst>
      </pc:sldChg>
      <pc:sldChg chg="modSp add mod">
        <pc:chgData name="Vanessa Orbegoso" userId="48e7e715bce5d27e" providerId="LiveId" clId="{793991A9-CD57-4906-96DB-6A9E9FF9409D}" dt="2025-03-19T04:20:39.157" v="2013" actId="13926"/>
        <pc:sldMkLst>
          <pc:docMk/>
          <pc:sldMk cId="3043673402" sldId="393"/>
        </pc:sldMkLst>
        <pc:spChg chg="mod">
          <ac:chgData name="Vanessa Orbegoso" userId="48e7e715bce5d27e" providerId="LiveId" clId="{793991A9-CD57-4906-96DB-6A9E9FF9409D}" dt="2025-03-19T04:20:39.157" v="2013" actId="13926"/>
          <ac:spMkLst>
            <pc:docMk/>
            <pc:sldMk cId="3043673402" sldId="393"/>
            <ac:spMk id="6" creationId="{962F3A59-DD6C-5156-BAAD-B8EAFF1DD31D}"/>
          </ac:spMkLst>
        </pc:spChg>
      </pc:sldChg>
      <pc:sldChg chg="add del">
        <pc:chgData name="Vanessa Orbegoso" userId="48e7e715bce5d27e" providerId="LiveId" clId="{793991A9-CD57-4906-96DB-6A9E9FF9409D}" dt="2025-03-16T17:37:08.783" v="597"/>
        <pc:sldMkLst>
          <pc:docMk/>
          <pc:sldMk cId="678795016" sldId="394"/>
        </pc:sldMkLst>
      </pc:sldChg>
      <pc:sldChg chg="modSp add mod">
        <pc:chgData name="Vanessa Orbegoso" userId="48e7e715bce5d27e" providerId="LiveId" clId="{793991A9-CD57-4906-96DB-6A9E9FF9409D}" dt="2025-03-19T04:20:53.225" v="2015" actId="13926"/>
        <pc:sldMkLst>
          <pc:docMk/>
          <pc:sldMk cId="3295580064" sldId="394"/>
        </pc:sldMkLst>
        <pc:spChg chg="mod">
          <ac:chgData name="Vanessa Orbegoso" userId="48e7e715bce5d27e" providerId="LiveId" clId="{793991A9-CD57-4906-96DB-6A9E9FF9409D}" dt="2025-03-19T04:20:53.225" v="2015" actId="13926"/>
          <ac:spMkLst>
            <pc:docMk/>
            <pc:sldMk cId="3295580064" sldId="394"/>
            <ac:spMk id="6" creationId="{F16D6F98-B1BB-26F7-1F77-B7983A70F470}"/>
          </ac:spMkLst>
        </pc:spChg>
      </pc:sldChg>
      <pc:sldChg chg="modSp add mod">
        <pc:chgData name="Vanessa Orbegoso" userId="48e7e715bce5d27e" providerId="LiveId" clId="{793991A9-CD57-4906-96DB-6A9E9FF9409D}" dt="2025-03-19T04:21:13.103" v="2017" actId="13926"/>
        <pc:sldMkLst>
          <pc:docMk/>
          <pc:sldMk cId="1011359880" sldId="395"/>
        </pc:sldMkLst>
        <pc:spChg chg="mod">
          <ac:chgData name="Vanessa Orbegoso" userId="48e7e715bce5d27e" providerId="LiveId" clId="{793991A9-CD57-4906-96DB-6A9E9FF9409D}" dt="2025-03-19T04:21:13.103" v="2017" actId="13926"/>
          <ac:spMkLst>
            <pc:docMk/>
            <pc:sldMk cId="1011359880" sldId="395"/>
            <ac:spMk id="6" creationId="{3B667BFA-D37D-1ED8-72D2-2DF3279229CA}"/>
          </ac:spMkLst>
        </pc:spChg>
      </pc:sldChg>
      <pc:sldChg chg="add del">
        <pc:chgData name="Vanessa Orbegoso" userId="48e7e715bce5d27e" providerId="LiveId" clId="{793991A9-CD57-4906-96DB-6A9E9FF9409D}" dt="2025-03-16T17:37:08.738" v="596"/>
        <pc:sldMkLst>
          <pc:docMk/>
          <pc:sldMk cId="4273194100" sldId="395"/>
        </pc:sldMkLst>
      </pc:sldChg>
      <pc:sldChg chg="modSp add mod">
        <pc:chgData name="Vanessa Orbegoso" userId="48e7e715bce5d27e" providerId="LiveId" clId="{793991A9-CD57-4906-96DB-6A9E9FF9409D}" dt="2025-03-19T04:21:40.869" v="2021" actId="13926"/>
        <pc:sldMkLst>
          <pc:docMk/>
          <pc:sldMk cId="517130722" sldId="396"/>
        </pc:sldMkLst>
        <pc:spChg chg="mod">
          <ac:chgData name="Vanessa Orbegoso" userId="48e7e715bce5d27e" providerId="LiveId" clId="{793991A9-CD57-4906-96DB-6A9E9FF9409D}" dt="2025-03-19T04:21:40.869" v="2021" actId="13926"/>
          <ac:spMkLst>
            <pc:docMk/>
            <pc:sldMk cId="517130722" sldId="396"/>
            <ac:spMk id="6" creationId="{8820228F-3BA5-6F5A-2339-567F024C21BB}"/>
          </ac:spMkLst>
        </pc:spChg>
      </pc:sldChg>
      <pc:sldChg chg="add del">
        <pc:chgData name="Vanessa Orbegoso" userId="48e7e715bce5d27e" providerId="LiveId" clId="{793991A9-CD57-4906-96DB-6A9E9FF9409D}" dt="2025-03-16T17:37:08.711" v="595"/>
        <pc:sldMkLst>
          <pc:docMk/>
          <pc:sldMk cId="2083577960" sldId="396"/>
        </pc:sldMkLst>
      </pc:sldChg>
      <pc:sldChg chg="add del">
        <pc:chgData name="Vanessa Orbegoso" userId="48e7e715bce5d27e" providerId="LiveId" clId="{793991A9-CD57-4906-96DB-6A9E9FF9409D}" dt="2025-03-16T17:37:08.676" v="594"/>
        <pc:sldMkLst>
          <pc:docMk/>
          <pc:sldMk cId="621023223" sldId="397"/>
        </pc:sldMkLst>
      </pc:sldChg>
      <pc:sldChg chg="modSp add mod">
        <pc:chgData name="Vanessa Orbegoso" userId="48e7e715bce5d27e" providerId="LiveId" clId="{793991A9-CD57-4906-96DB-6A9E9FF9409D}" dt="2025-03-19T04:22:05.210" v="2024" actId="13926"/>
        <pc:sldMkLst>
          <pc:docMk/>
          <pc:sldMk cId="1727445931" sldId="397"/>
        </pc:sldMkLst>
        <pc:spChg chg="mod">
          <ac:chgData name="Vanessa Orbegoso" userId="48e7e715bce5d27e" providerId="LiveId" clId="{793991A9-CD57-4906-96DB-6A9E9FF9409D}" dt="2025-03-19T04:22:05.210" v="2024" actId="13926"/>
          <ac:spMkLst>
            <pc:docMk/>
            <pc:sldMk cId="1727445931" sldId="397"/>
            <ac:spMk id="6" creationId="{E3E5792C-BAEB-02A0-1270-2A6FA1D31855}"/>
          </ac:spMkLst>
        </pc:spChg>
      </pc:sldChg>
      <pc:sldChg chg="add del">
        <pc:chgData name="Vanessa Orbegoso" userId="48e7e715bce5d27e" providerId="LiveId" clId="{793991A9-CD57-4906-96DB-6A9E9FF9409D}" dt="2025-03-16T17:37:08.645" v="593"/>
        <pc:sldMkLst>
          <pc:docMk/>
          <pc:sldMk cId="3765916204" sldId="398"/>
        </pc:sldMkLst>
      </pc:sldChg>
      <pc:sldChg chg="modSp add del mod">
        <pc:chgData name="Vanessa Orbegoso" userId="48e7e715bce5d27e" providerId="LiveId" clId="{793991A9-CD57-4906-96DB-6A9E9FF9409D}" dt="2025-03-19T04:21:48.002" v="2022" actId="47"/>
        <pc:sldMkLst>
          <pc:docMk/>
          <pc:sldMk cId="4235071596" sldId="398"/>
        </pc:sldMkLst>
      </pc:sldChg>
      <pc:sldChg chg="modSp add mod">
        <pc:chgData name="Vanessa Orbegoso" userId="48e7e715bce5d27e" providerId="LiveId" clId="{793991A9-CD57-4906-96DB-6A9E9FF9409D}" dt="2025-03-19T04:22:36.059" v="2026" actId="13926"/>
        <pc:sldMkLst>
          <pc:docMk/>
          <pc:sldMk cId="1016422043" sldId="399"/>
        </pc:sldMkLst>
        <pc:spChg chg="mod">
          <ac:chgData name="Vanessa Orbegoso" userId="48e7e715bce5d27e" providerId="LiveId" clId="{793991A9-CD57-4906-96DB-6A9E9FF9409D}" dt="2025-03-19T04:22:36.059" v="2026" actId="13926"/>
          <ac:spMkLst>
            <pc:docMk/>
            <pc:sldMk cId="1016422043" sldId="399"/>
            <ac:spMk id="6" creationId="{2FDAC268-2EDC-682B-9A6D-68BCC2BE9D35}"/>
          </ac:spMkLst>
        </pc:spChg>
      </pc:sldChg>
      <pc:sldChg chg="add del">
        <pc:chgData name="Vanessa Orbegoso" userId="48e7e715bce5d27e" providerId="LiveId" clId="{793991A9-CD57-4906-96DB-6A9E9FF9409D}" dt="2025-03-16T17:37:08.139" v="592"/>
        <pc:sldMkLst>
          <pc:docMk/>
          <pc:sldMk cId="3240393870" sldId="399"/>
        </pc:sldMkLst>
      </pc:sldChg>
      <pc:sldChg chg="add del">
        <pc:chgData name="Vanessa Orbegoso" userId="48e7e715bce5d27e" providerId="LiveId" clId="{793991A9-CD57-4906-96DB-6A9E9FF9409D}" dt="2025-03-16T17:37:07.625" v="591"/>
        <pc:sldMkLst>
          <pc:docMk/>
          <pc:sldMk cId="2030925725" sldId="400"/>
        </pc:sldMkLst>
      </pc:sldChg>
      <pc:sldChg chg="modSp add mod">
        <pc:chgData name="Vanessa Orbegoso" userId="48e7e715bce5d27e" providerId="LiveId" clId="{793991A9-CD57-4906-96DB-6A9E9FF9409D}" dt="2025-03-19T04:23:23.192" v="2028" actId="13926"/>
        <pc:sldMkLst>
          <pc:docMk/>
          <pc:sldMk cId="2290346029" sldId="400"/>
        </pc:sldMkLst>
        <pc:spChg chg="mod">
          <ac:chgData name="Vanessa Orbegoso" userId="48e7e715bce5d27e" providerId="LiveId" clId="{793991A9-CD57-4906-96DB-6A9E9FF9409D}" dt="2025-03-19T04:23:23.192" v="2028" actId="13926"/>
          <ac:spMkLst>
            <pc:docMk/>
            <pc:sldMk cId="2290346029" sldId="400"/>
            <ac:spMk id="6" creationId="{B7F571FA-FE79-3DBD-3B14-1BB584473C42}"/>
          </ac:spMkLst>
        </pc:spChg>
      </pc:sldChg>
      <pc:sldChg chg="modSp add mod">
        <pc:chgData name="Vanessa Orbegoso" userId="48e7e715bce5d27e" providerId="LiveId" clId="{793991A9-CD57-4906-96DB-6A9E9FF9409D}" dt="2025-03-19T04:23:47.349" v="2030" actId="13926"/>
        <pc:sldMkLst>
          <pc:docMk/>
          <pc:sldMk cId="275481794" sldId="401"/>
        </pc:sldMkLst>
        <pc:spChg chg="mod">
          <ac:chgData name="Vanessa Orbegoso" userId="48e7e715bce5d27e" providerId="LiveId" clId="{793991A9-CD57-4906-96DB-6A9E9FF9409D}" dt="2025-03-19T04:23:47.349" v="2030" actId="13926"/>
          <ac:spMkLst>
            <pc:docMk/>
            <pc:sldMk cId="275481794" sldId="401"/>
            <ac:spMk id="6" creationId="{0EF8DFB6-2CDD-84B1-7D22-6BA41340CE52}"/>
          </ac:spMkLst>
        </pc:spChg>
      </pc:sldChg>
      <pc:sldChg chg="modSp add mod">
        <pc:chgData name="Vanessa Orbegoso" userId="48e7e715bce5d27e" providerId="LiveId" clId="{793991A9-CD57-4906-96DB-6A9E9FF9409D}" dt="2025-03-19T04:24:02.369" v="2032" actId="13926"/>
        <pc:sldMkLst>
          <pc:docMk/>
          <pc:sldMk cId="3088598160" sldId="402"/>
        </pc:sldMkLst>
        <pc:spChg chg="mod">
          <ac:chgData name="Vanessa Orbegoso" userId="48e7e715bce5d27e" providerId="LiveId" clId="{793991A9-CD57-4906-96DB-6A9E9FF9409D}" dt="2025-03-19T04:24:02.369" v="2032" actId="13926"/>
          <ac:spMkLst>
            <pc:docMk/>
            <pc:sldMk cId="3088598160" sldId="402"/>
            <ac:spMk id="6" creationId="{02A9532F-1697-A6F8-ACBE-095A58FAB4C9}"/>
          </ac:spMkLst>
        </pc:spChg>
      </pc:sldChg>
      <pc:sldChg chg="modSp add mod">
        <pc:chgData name="Vanessa Orbegoso" userId="48e7e715bce5d27e" providerId="LiveId" clId="{793991A9-CD57-4906-96DB-6A9E9FF9409D}" dt="2025-03-19T04:24:22.911" v="2034" actId="13926"/>
        <pc:sldMkLst>
          <pc:docMk/>
          <pc:sldMk cId="3314540222" sldId="403"/>
        </pc:sldMkLst>
        <pc:spChg chg="mod">
          <ac:chgData name="Vanessa Orbegoso" userId="48e7e715bce5d27e" providerId="LiveId" clId="{793991A9-CD57-4906-96DB-6A9E9FF9409D}" dt="2025-03-19T04:24:22.911" v="2034" actId="13926"/>
          <ac:spMkLst>
            <pc:docMk/>
            <pc:sldMk cId="3314540222" sldId="403"/>
            <ac:spMk id="6" creationId="{78F94008-DC9F-DB98-4E07-AFACBEEA1AD3}"/>
          </ac:spMkLst>
        </pc:spChg>
      </pc:sldChg>
      <pc:sldChg chg="modSp add mod">
        <pc:chgData name="Vanessa Orbegoso" userId="48e7e715bce5d27e" providerId="LiveId" clId="{793991A9-CD57-4906-96DB-6A9E9FF9409D}" dt="2025-03-19T04:25:19.273" v="2036" actId="13926"/>
        <pc:sldMkLst>
          <pc:docMk/>
          <pc:sldMk cId="2375905650" sldId="404"/>
        </pc:sldMkLst>
        <pc:spChg chg="mod">
          <ac:chgData name="Vanessa Orbegoso" userId="48e7e715bce5d27e" providerId="LiveId" clId="{793991A9-CD57-4906-96DB-6A9E9FF9409D}" dt="2025-03-19T04:25:19.273" v="2036" actId="13926"/>
          <ac:spMkLst>
            <pc:docMk/>
            <pc:sldMk cId="2375905650" sldId="404"/>
            <ac:spMk id="6" creationId="{EB55ED54-2F7E-B63D-99E2-217A16A1CB3A}"/>
          </ac:spMkLst>
        </pc:spChg>
      </pc:sldChg>
      <pc:sldChg chg="modSp add mod">
        <pc:chgData name="Vanessa Orbegoso" userId="48e7e715bce5d27e" providerId="LiveId" clId="{793991A9-CD57-4906-96DB-6A9E9FF9409D}" dt="2025-03-19T04:25:35.307" v="2038" actId="13926"/>
        <pc:sldMkLst>
          <pc:docMk/>
          <pc:sldMk cId="4015170163" sldId="405"/>
        </pc:sldMkLst>
        <pc:spChg chg="mod">
          <ac:chgData name="Vanessa Orbegoso" userId="48e7e715bce5d27e" providerId="LiveId" clId="{793991A9-CD57-4906-96DB-6A9E9FF9409D}" dt="2025-03-19T04:25:35.307" v="2038" actId="13926"/>
          <ac:spMkLst>
            <pc:docMk/>
            <pc:sldMk cId="4015170163" sldId="405"/>
            <ac:spMk id="6" creationId="{9699B08B-D33F-D5FC-8C85-995CE83BAC31}"/>
          </ac:spMkLst>
        </pc:spChg>
      </pc:sldChg>
      <pc:sldChg chg="modSp add mod">
        <pc:chgData name="Vanessa Orbegoso" userId="48e7e715bce5d27e" providerId="LiveId" clId="{793991A9-CD57-4906-96DB-6A9E9FF9409D}" dt="2025-03-19T04:25:56.061" v="2040" actId="13926"/>
        <pc:sldMkLst>
          <pc:docMk/>
          <pc:sldMk cId="161493530" sldId="406"/>
        </pc:sldMkLst>
        <pc:spChg chg="mod">
          <ac:chgData name="Vanessa Orbegoso" userId="48e7e715bce5d27e" providerId="LiveId" clId="{793991A9-CD57-4906-96DB-6A9E9FF9409D}" dt="2025-03-19T04:25:56.061" v="2040" actId="13926"/>
          <ac:spMkLst>
            <pc:docMk/>
            <pc:sldMk cId="161493530" sldId="406"/>
            <ac:spMk id="6" creationId="{D9C81BAA-5BE6-1CAC-0A79-35A2165A4C31}"/>
          </ac:spMkLst>
        </pc:spChg>
      </pc:sldChg>
      <pc:sldChg chg="modSp add mod">
        <pc:chgData name="Vanessa Orbegoso" userId="48e7e715bce5d27e" providerId="LiveId" clId="{793991A9-CD57-4906-96DB-6A9E9FF9409D}" dt="2025-03-19T04:26:20.731" v="2042" actId="13926"/>
        <pc:sldMkLst>
          <pc:docMk/>
          <pc:sldMk cId="3586412221" sldId="407"/>
        </pc:sldMkLst>
        <pc:spChg chg="mod">
          <ac:chgData name="Vanessa Orbegoso" userId="48e7e715bce5d27e" providerId="LiveId" clId="{793991A9-CD57-4906-96DB-6A9E9FF9409D}" dt="2025-03-19T04:26:20.731" v="2042" actId="13926"/>
          <ac:spMkLst>
            <pc:docMk/>
            <pc:sldMk cId="3586412221" sldId="407"/>
            <ac:spMk id="6" creationId="{84E6D5C0-A83F-E47A-7947-A2FA81FDD624}"/>
          </ac:spMkLst>
        </pc:spChg>
      </pc:sldChg>
      <pc:sldChg chg="modSp add mod">
        <pc:chgData name="Vanessa Orbegoso" userId="48e7e715bce5d27e" providerId="LiveId" clId="{793991A9-CD57-4906-96DB-6A9E9FF9409D}" dt="2025-03-19T04:27:01.712" v="2044" actId="13926"/>
        <pc:sldMkLst>
          <pc:docMk/>
          <pc:sldMk cId="2523833411" sldId="408"/>
        </pc:sldMkLst>
        <pc:spChg chg="mod">
          <ac:chgData name="Vanessa Orbegoso" userId="48e7e715bce5d27e" providerId="LiveId" clId="{793991A9-CD57-4906-96DB-6A9E9FF9409D}" dt="2025-03-19T04:27:01.712" v="2044" actId="13926"/>
          <ac:spMkLst>
            <pc:docMk/>
            <pc:sldMk cId="2523833411" sldId="408"/>
            <ac:spMk id="6" creationId="{D28F6720-D1AB-3A8F-9108-9046FB16A98B}"/>
          </ac:spMkLst>
        </pc:spChg>
      </pc:sldChg>
      <pc:sldChg chg="modSp add mod">
        <pc:chgData name="Vanessa Orbegoso" userId="48e7e715bce5d27e" providerId="LiveId" clId="{793991A9-CD57-4906-96DB-6A9E9FF9409D}" dt="2025-03-19T04:27:22.532" v="2046" actId="13926"/>
        <pc:sldMkLst>
          <pc:docMk/>
          <pc:sldMk cId="3436713770" sldId="409"/>
        </pc:sldMkLst>
        <pc:spChg chg="mod">
          <ac:chgData name="Vanessa Orbegoso" userId="48e7e715bce5d27e" providerId="LiveId" clId="{793991A9-CD57-4906-96DB-6A9E9FF9409D}" dt="2025-03-19T04:27:22.532" v="2046" actId="13926"/>
          <ac:spMkLst>
            <pc:docMk/>
            <pc:sldMk cId="3436713770" sldId="409"/>
            <ac:spMk id="6" creationId="{9DC97AD8-8AE4-FD5E-0235-6D6BA0D641E8}"/>
          </ac:spMkLst>
        </pc:spChg>
      </pc:sldChg>
      <pc:sldChg chg="modSp add mod">
        <pc:chgData name="Vanessa Orbegoso" userId="48e7e715bce5d27e" providerId="LiveId" clId="{793991A9-CD57-4906-96DB-6A9E9FF9409D}" dt="2025-03-19T04:27:51.859" v="2050" actId="13926"/>
        <pc:sldMkLst>
          <pc:docMk/>
          <pc:sldMk cId="3642654902" sldId="410"/>
        </pc:sldMkLst>
        <pc:spChg chg="mod">
          <ac:chgData name="Vanessa Orbegoso" userId="48e7e715bce5d27e" providerId="LiveId" clId="{793991A9-CD57-4906-96DB-6A9E9FF9409D}" dt="2025-03-19T04:27:51.859" v="2050" actId="13926"/>
          <ac:spMkLst>
            <pc:docMk/>
            <pc:sldMk cId="3642654902" sldId="410"/>
            <ac:spMk id="6" creationId="{DBC0F7C4-75C9-26E7-D83D-88537D5E785C}"/>
          </ac:spMkLst>
        </pc:spChg>
      </pc:sldChg>
      <pc:sldChg chg="addSp modSp add mod">
        <pc:chgData name="Vanessa Orbegoso" userId="48e7e715bce5d27e" providerId="LiveId" clId="{793991A9-CD57-4906-96DB-6A9E9FF9409D}" dt="2025-03-16T21:01:53.517" v="1654"/>
        <pc:sldMkLst>
          <pc:docMk/>
          <pc:sldMk cId="3199969237" sldId="411"/>
        </pc:sldMkLst>
        <pc:spChg chg="mod">
          <ac:chgData name="Vanessa Orbegoso" userId="48e7e715bce5d27e" providerId="LiveId" clId="{793991A9-CD57-4906-96DB-6A9E9FF9409D}" dt="2025-03-16T18:03:58.808" v="1010" actId="207"/>
          <ac:spMkLst>
            <pc:docMk/>
            <pc:sldMk cId="3199969237" sldId="411"/>
            <ac:spMk id="6" creationId="{C9C62B25-AE76-DD5E-9A5C-E331F4E0C995}"/>
          </ac:spMkLst>
        </pc:spChg>
        <pc:inkChg chg="add">
          <ac:chgData name="Vanessa Orbegoso" userId="48e7e715bce5d27e" providerId="LiveId" clId="{793991A9-CD57-4906-96DB-6A9E9FF9409D}" dt="2025-03-16T21:01:53.517" v="1654"/>
          <ac:inkMkLst>
            <pc:docMk/>
            <pc:sldMk cId="3199969237" sldId="411"/>
            <ac:inkMk id="3" creationId="{14ED3F59-72E7-5202-1567-08D8D5C75A45}"/>
          </ac:inkMkLst>
        </pc:inkChg>
      </pc:sldChg>
      <pc:sldChg chg="addSp modSp add mod">
        <pc:chgData name="Vanessa Orbegoso" userId="48e7e715bce5d27e" providerId="LiveId" clId="{793991A9-CD57-4906-96DB-6A9E9FF9409D}" dt="2025-03-16T21:01:53.517" v="1654"/>
        <pc:sldMkLst>
          <pc:docMk/>
          <pc:sldMk cId="1907629403" sldId="412"/>
        </pc:sldMkLst>
        <pc:spChg chg="mod">
          <ac:chgData name="Vanessa Orbegoso" userId="48e7e715bce5d27e" providerId="LiveId" clId="{793991A9-CD57-4906-96DB-6A9E9FF9409D}" dt="2025-03-16T18:04:19.645" v="1015" actId="20577"/>
          <ac:spMkLst>
            <pc:docMk/>
            <pc:sldMk cId="1907629403" sldId="412"/>
            <ac:spMk id="6" creationId="{9DE74AA8-4B76-A0FF-4C41-80AD52704173}"/>
          </ac:spMkLst>
        </pc:spChg>
        <pc:inkChg chg="add">
          <ac:chgData name="Vanessa Orbegoso" userId="48e7e715bce5d27e" providerId="LiveId" clId="{793991A9-CD57-4906-96DB-6A9E9FF9409D}" dt="2025-03-16T21:01:53.517" v="1654"/>
          <ac:inkMkLst>
            <pc:docMk/>
            <pc:sldMk cId="1907629403" sldId="412"/>
            <ac:inkMk id="3" creationId="{633AD0B6-12E7-3B45-8B28-BAD282279AE3}"/>
          </ac:inkMkLst>
        </pc:inkChg>
      </pc:sldChg>
      <pc:sldChg chg="addSp modSp add mod">
        <pc:chgData name="Vanessa Orbegoso" userId="48e7e715bce5d27e" providerId="LiveId" clId="{793991A9-CD57-4906-96DB-6A9E9FF9409D}" dt="2025-03-16T21:01:53.517" v="1654"/>
        <pc:sldMkLst>
          <pc:docMk/>
          <pc:sldMk cId="1478237624" sldId="413"/>
        </pc:sldMkLst>
        <pc:spChg chg="mod">
          <ac:chgData name="Vanessa Orbegoso" userId="48e7e715bce5d27e" providerId="LiveId" clId="{793991A9-CD57-4906-96DB-6A9E9FF9409D}" dt="2025-03-16T18:04:40.010" v="1021" actId="207"/>
          <ac:spMkLst>
            <pc:docMk/>
            <pc:sldMk cId="1478237624" sldId="413"/>
            <ac:spMk id="6" creationId="{9B781543-DC43-68C0-B007-15FDB91AEEE1}"/>
          </ac:spMkLst>
        </pc:spChg>
        <pc:inkChg chg="add">
          <ac:chgData name="Vanessa Orbegoso" userId="48e7e715bce5d27e" providerId="LiveId" clId="{793991A9-CD57-4906-96DB-6A9E9FF9409D}" dt="2025-03-16T21:01:53.517" v="1654"/>
          <ac:inkMkLst>
            <pc:docMk/>
            <pc:sldMk cId="1478237624" sldId="413"/>
            <ac:inkMk id="3" creationId="{3D9C6A4C-0BF8-7651-29F0-475CE2E098A1}"/>
          </ac:inkMkLst>
        </pc:inkChg>
      </pc:sldChg>
      <pc:sldChg chg="addSp modSp add mod">
        <pc:chgData name="Vanessa Orbegoso" userId="48e7e715bce5d27e" providerId="LiveId" clId="{793991A9-CD57-4906-96DB-6A9E9FF9409D}" dt="2025-03-16T21:01:53.517" v="1654"/>
        <pc:sldMkLst>
          <pc:docMk/>
          <pc:sldMk cId="2181077267" sldId="414"/>
        </pc:sldMkLst>
        <pc:spChg chg="mod">
          <ac:chgData name="Vanessa Orbegoso" userId="48e7e715bce5d27e" providerId="LiveId" clId="{793991A9-CD57-4906-96DB-6A9E9FF9409D}" dt="2025-03-16T18:05:22.996" v="1030"/>
          <ac:spMkLst>
            <pc:docMk/>
            <pc:sldMk cId="2181077267" sldId="414"/>
            <ac:spMk id="6" creationId="{4A7DD3C4-9AAD-046C-A16D-EDC6328B3134}"/>
          </ac:spMkLst>
        </pc:spChg>
        <pc:inkChg chg="add">
          <ac:chgData name="Vanessa Orbegoso" userId="48e7e715bce5d27e" providerId="LiveId" clId="{793991A9-CD57-4906-96DB-6A9E9FF9409D}" dt="2025-03-16T21:01:53.517" v="1654"/>
          <ac:inkMkLst>
            <pc:docMk/>
            <pc:sldMk cId="2181077267" sldId="414"/>
            <ac:inkMk id="3" creationId="{B8730D39-5D95-66B7-74B3-AB622289F2D3}"/>
          </ac:inkMkLst>
        </pc:inkChg>
      </pc:sldChg>
      <pc:sldChg chg="addSp modSp add mod">
        <pc:chgData name="Vanessa Orbegoso" userId="48e7e715bce5d27e" providerId="LiveId" clId="{793991A9-CD57-4906-96DB-6A9E9FF9409D}" dt="2025-03-16T21:01:53.517" v="1654"/>
        <pc:sldMkLst>
          <pc:docMk/>
          <pc:sldMk cId="1522331312" sldId="415"/>
        </pc:sldMkLst>
        <pc:spChg chg="mod">
          <ac:chgData name="Vanessa Orbegoso" userId="48e7e715bce5d27e" providerId="LiveId" clId="{793991A9-CD57-4906-96DB-6A9E9FF9409D}" dt="2025-03-16T18:06:20.096" v="1037" actId="207"/>
          <ac:spMkLst>
            <pc:docMk/>
            <pc:sldMk cId="1522331312" sldId="415"/>
            <ac:spMk id="6" creationId="{5C2D4FC2-9BFB-EC30-61F0-7723B7D7D924}"/>
          </ac:spMkLst>
        </pc:spChg>
        <pc:inkChg chg="add">
          <ac:chgData name="Vanessa Orbegoso" userId="48e7e715bce5d27e" providerId="LiveId" clId="{793991A9-CD57-4906-96DB-6A9E9FF9409D}" dt="2025-03-16T21:01:53.517" v="1654"/>
          <ac:inkMkLst>
            <pc:docMk/>
            <pc:sldMk cId="1522331312" sldId="415"/>
            <ac:inkMk id="3" creationId="{D9086C2A-515F-B056-99DA-866529D1988F}"/>
          </ac:inkMkLst>
        </pc:inkChg>
      </pc:sldChg>
      <pc:sldChg chg="addSp modSp add mod">
        <pc:chgData name="Vanessa Orbegoso" userId="48e7e715bce5d27e" providerId="LiveId" clId="{793991A9-CD57-4906-96DB-6A9E9FF9409D}" dt="2025-03-16T21:01:53.517" v="1654"/>
        <pc:sldMkLst>
          <pc:docMk/>
          <pc:sldMk cId="2101225535" sldId="416"/>
        </pc:sldMkLst>
        <pc:spChg chg="mod">
          <ac:chgData name="Vanessa Orbegoso" userId="48e7e715bce5d27e" providerId="LiveId" clId="{793991A9-CD57-4906-96DB-6A9E9FF9409D}" dt="2025-03-16T18:06:50.572" v="1043" actId="207"/>
          <ac:spMkLst>
            <pc:docMk/>
            <pc:sldMk cId="2101225535" sldId="416"/>
            <ac:spMk id="6" creationId="{6B9C5FC5-9CDB-047B-66CE-08E8A2E6B999}"/>
          </ac:spMkLst>
        </pc:spChg>
        <pc:inkChg chg="add">
          <ac:chgData name="Vanessa Orbegoso" userId="48e7e715bce5d27e" providerId="LiveId" clId="{793991A9-CD57-4906-96DB-6A9E9FF9409D}" dt="2025-03-16T21:01:53.517" v="1654"/>
          <ac:inkMkLst>
            <pc:docMk/>
            <pc:sldMk cId="2101225535" sldId="416"/>
            <ac:inkMk id="3" creationId="{72A93858-B6B7-5096-5285-8BA7B3F7E05E}"/>
          </ac:inkMkLst>
        </pc:inkChg>
      </pc:sldChg>
      <pc:sldChg chg="addSp modSp add mod">
        <pc:chgData name="Vanessa Orbegoso" userId="48e7e715bce5d27e" providerId="LiveId" clId="{793991A9-CD57-4906-96DB-6A9E9FF9409D}" dt="2025-03-16T21:01:53.517" v="1654"/>
        <pc:sldMkLst>
          <pc:docMk/>
          <pc:sldMk cId="234989438" sldId="417"/>
        </pc:sldMkLst>
        <pc:spChg chg="mod">
          <ac:chgData name="Vanessa Orbegoso" userId="48e7e715bce5d27e" providerId="LiveId" clId="{793991A9-CD57-4906-96DB-6A9E9FF9409D}" dt="2025-03-16T18:07:15.016" v="1049" actId="207"/>
          <ac:spMkLst>
            <pc:docMk/>
            <pc:sldMk cId="234989438" sldId="417"/>
            <ac:spMk id="6" creationId="{E98AC9BD-DF0D-6C7B-B249-4B3AEF2FEA4C}"/>
          </ac:spMkLst>
        </pc:spChg>
        <pc:inkChg chg="add">
          <ac:chgData name="Vanessa Orbegoso" userId="48e7e715bce5d27e" providerId="LiveId" clId="{793991A9-CD57-4906-96DB-6A9E9FF9409D}" dt="2025-03-16T21:01:53.517" v="1654"/>
          <ac:inkMkLst>
            <pc:docMk/>
            <pc:sldMk cId="234989438" sldId="417"/>
            <ac:inkMk id="3" creationId="{3310B212-7197-FEC2-53B4-0C1AEF8F0EDA}"/>
          </ac:inkMkLst>
        </pc:inkChg>
      </pc:sldChg>
      <pc:sldChg chg="addSp modSp add mod">
        <pc:chgData name="Vanessa Orbegoso" userId="48e7e715bce5d27e" providerId="LiveId" clId="{793991A9-CD57-4906-96DB-6A9E9FF9409D}" dt="2025-03-16T21:01:53.517" v="1654"/>
        <pc:sldMkLst>
          <pc:docMk/>
          <pc:sldMk cId="3466833810" sldId="418"/>
        </pc:sldMkLst>
        <pc:spChg chg="mod">
          <ac:chgData name="Vanessa Orbegoso" userId="48e7e715bce5d27e" providerId="LiveId" clId="{793991A9-CD57-4906-96DB-6A9E9FF9409D}" dt="2025-03-16T18:08:13.270" v="1064" actId="207"/>
          <ac:spMkLst>
            <pc:docMk/>
            <pc:sldMk cId="3466833810" sldId="418"/>
            <ac:spMk id="6" creationId="{81850FEC-AB8F-AF1D-8D10-C12CE0E47574}"/>
          </ac:spMkLst>
        </pc:spChg>
        <pc:inkChg chg="add">
          <ac:chgData name="Vanessa Orbegoso" userId="48e7e715bce5d27e" providerId="LiveId" clId="{793991A9-CD57-4906-96DB-6A9E9FF9409D}" dt="2025-03-16T21:01:53.517" v="1654"/>
          <ac:inkMkLst>
            <pc:docMk/>
            <pc:sldMk cId="3466833810" sldId="418"/>
            <ac:inkMk id="3" creationId="{3FFB4314-CEAF-40F5-F888-DC5B8F76E568}"/>
          </ac:inkMkLst>
        </pc:inkChg>
      </pc:sldChg>
      <pc:sldChg chg="addSp modSp add mod">
        <pc:chgData name="Vanessa Orbegoso" userId="48e7e715bce5d27e" providerId="LiveId" clId="{793991A9-CD57-4906-96DB-6A9E9FF9409D}" dt="2025-03-16T21:01:53.517" v="1654"/>
        <pc:sldMkLst>
          <pc:docMk/>
          <pc:sldMk cId="1952511922" sldId="419"/>
        </pc:sldMkLst>
        <pc:spChg chg="mod">
          <ac:chgData name="Vanessa Orbegoso" userId="48e7e715bce5d27e" providerId="LiveId" clId="{793991A9-CD57-4906-96DB-6A9E9FF9409D}" dt="2025-03-16T18:08:08.355" v="1061" actId="207"/>
          <ac:spMkLst>
            <pc:docMk/>
            <pc:sldMk cId="1952511922" sldId="419"/>
            <ac:spMk id="6" creationId="{13429DFD-7FBA-8EF0-BE05-9154247F2E58}"/>
          </ac:spMkLst>
        </pc:spChg>
        <pc:inkChg chg="add">
          <ac:chgData name="Vanessa Orbegoso" userId="48e7e715bce5d27e" providerId="LiveId" clId="{793991A9-CD57-4906-96DB-6A9E9FF9409D}" dt="2025-03-16T21:01:53.517" v="1654"/>
          <ac:inkMkLst>
            <pc:docMk/>
            <pc:sldMk cId="1952511922" sldId="419"/>
            <ac:inkMk id="3" creationId="{DFE1E9C2-8C74-39C9-7024-7B1B7178983C}"/>
          </ac:inkMkLst>
        </pc:inkChg>
      </pc:sldChg>
      <pc:sldChg chg="addSp modSp add mod ord">
        <pc:chgData name="Vanessa Orbegoso" userId="48e7e715bce5d27e" providerId="LiveId" clId="{793991A9-CD57-4906-96DB-6A9E9FF9409D}" dt="2025-03-16T21:21:48.755" v="1655"/>
        <pc:sldMkLst>
          <pc:docMk/>
          <pc:sldMk cId="166170927" sldId="420"/>
        </pc:sldMkLst>
        <pc:spChg chg="mod">
          <ac:chgData name="Vanessa Orbegoso" userId="48e7e715bce5d27e" providerId="LiveId" clId="{793991A9-CD57-4906-96DB-6A9E9FF9409D}" dt="2025-03-16T18:09:03.887" v="1140" actId="20577"/>
          <ac:spMkLst>
            <pc:docMk/>
            <pc:sldMk cId="166170927" sldId="420"/>
            <ac:spMk id="2" creationId="{793DA4BC-F6C7-4095-4285-DB670E2AC851}"/>
          </ac:spMkLst>
        </pc:spChg>
        <pc:spChg chg="mod">
          <ac:chgData name="Vanessa Orbegoso" userId="48e7e715bce5d27e" providerId="LiveId" clId="{793991A9-CD57-4906-96DB-6A9E9FF9409D}" dt="2025-03-16T18:15:10.109" v="1233" actId="20577"/>
          <ac:spMkLst>
            <pc:docMk/>
            <pc:sldMk cId="166170927" sldId="420"/>
            <ac:spMk id="6" creationId="{9AB382EE-E420-7246-E574-973BCB5CF867}"/>
          </ac:spMkLst>
        </pc:spChg>
        <pc:inkChg chg="add">
          <ac:chgData name="Vanessa Orbegoso" userId="48e7e715bce5d27e" providerId="LiveId" clId="{793991A9-CD57-4906-96DB-6A9E9FF9409D}" dt="2025-03-16T21:21:48.755" v="1655"/>
          <ac:inkMkLst>
            <pc:docMk/>
            <pc:sldMk cId="166170927" sldId="420"/>
            <ac:inkMk id="3" creationId="{B4761EEE-04C0-D740-2D01-DDBE54A1BE41}"/>
          </ac:inkMkLst>
        </pc:inkChg>
      </pc:sldChg>
      <pc:sldChg chg="addSp modSp add mod">
        <pc:chgData name="Vanessa Orbegoso" userId="48e7e715bce5d27e" providerId="LiveId" clId="{793991A9-CD57-4906-96DB-6A9E9FF9409D}" dt="2025-03-16T21:21:48.755" v="1655"/>
        <pc:sldMkLst>
          <pc:docMk/>
          <pc:sldMk cId="4129321606" sldId="421"/>
        </pc:sldMkLst>
        <pc:spChg chg="mod">
          <ac:chgData name="Vanessa Orbegoso" userId="48e7e715bce5d27e" providerId="LiveId" clId="{793991A9-CD57-4906-96DB-6A9E9FF9409D}" dt="2025-03-16T20:56:40.176" v="1630" actId="20577"/>
          <ac:spMkLst>
            <pc:docMk/>
            <pc:sldMk cId="4129321606" sldId="421"/>
            <ac:spMk id="6" creationId="{96005D11-C5A9-609D-667F-FBE62C59488E}"/>
          </ac:spMkLst>
        </pc:spChg>
        <pc:inkChg chg="add">
          <ac:chgData name="Vanessa Orbegoso" userId="48e7e715bce5d27e" providerId="LiveId" clId="{793991A9-CD57-4906-96DB-6A9E9FF9409D}" dt="2025-03-16T21:21:48.755" v="1655"/>
          <ac:inkMkLst>
            <pc:docMk/>
            <pc:sldMk cId="4129321606" sldId="421"/>
            <ac:inkMk id="3" creationId="{C690C030-6213-0E94-86AD-EDE144DD0FFE}"/>
          </ac:inkMkLst>
        </pc:inkChg>
      </pc:sldChg>
      <pc:sldChg chg="addSp modSp add mod">
        <pc:chgData name="Vanessa Orbegoso" userId="48e7e715bce5d27e" providerId="LiveId" clId="{793991A9-CD57-4906-96DB-6A9E9FF9409D}" dt="2025-03-16T21:21:48.755" v="1655"/>
        <pc:sldMkLst>
          <pc:docMk/>
          <pc:sldMk cId="2816141929" sldId="422"/>
        </pc:sldMkLst>
        <pc:spChg chg="mod">
          <ac:chgData name="Vanessa Orbegoso" userId="48e7e715bce5d27e" providerId="LiveId" clId="{793991A9-CD57-4906-96DB-6A9E9FF9409D}" dt="2025-03-16T18:15:22.087" v="1239" actId="20577"/>
          <ac:spMkLst>
            <pc:docMk/>
            <pc:sldMk cId="2816141929" sldId="422"/>
            <ac:spMk id="6" creationId="{F397D26D-68F4-5B38-AFCE-04A274C9B3F9}"/>
          </ac:spMkLst>
        </pc:spChg>
        <pc:inkChg chg="add">
          <ac:chgData name="Vanessa Orbegoso" userId="48e7e715bce5d27e" providerId="LiveId" clId="{793991A9-CD57-4906-96DB-6A9E9FF9409D}" dt="2025-03-16T21:21:48.755" v="1655"/>
          <ac:inkMkLst>
            <pc:docMk/>
            <pc:sldMk cId="2816141929" sldId="422"/>
            <ac:inkMk id="3" creationId="{61A7A7F3-4ED5-5DA6-F61E-B9F72BAD92CD}"/>
          </ac:inkMkLst>
        </pc:inkChg>
      </pc:sldChg>
      <pc:sldChg chg="addSp modSp add mod">
        <pc:chgData name="Vanessa Orbegoso" userId="48e7e715bce5d27e" providerId="LiveId" clId="{793991A9-CD57-4906-96DB-6A9E9FF9409D}" dt="2025-03-16T21:21:48.755" v="1655"/>
        <pc:sldMkLst>
          <pc:docMk/>
          <pc:sldMk cId="495340125" sldId="423"/>
        </pc:sldMkLst>
        <pc:spChg chg="mod">
          <ac:chgData name="Vanessa Orbegoso" userId="48e7e715bce5d27e" providerId="LiveId" clId="{793991A9-CD57-4906-96DB-6A9E9FF9409D}" dt="2025-03-16T20:57:13.980" v="1634"/>
          <ac:spMkLst>
            <pc:docMk/>
            <pc:sldMk cId="495340125" sldId="423"/>
            <ac:spMk id="6" creationId="{043FF9FA-6444-B454-4D70-0F33E79268CA}"/>
          </ac:spMkLst>
        </pc:spChg>
        <pc:inkChg chg="add">
          <ac:chgData name="Vanessa Orbegoso" userId="48e7e715bce5d27e" providerId="LiveId" clId="{793991A9-CD57-4906-96DB-6A9E9FF9409D}" dt="2025-03-16T21:21:48.755" v="1655"/>
          <ac:inkMkLst>
            <pc:docMk/>
            <pc:sldMk cId="495340125" sldId="423"/>
            <ac:inkMk id="3" creationId="{CD2FC922-8B52-EEA6-DCD9-280B3CD7A582}"/>
          </ac:inkMkLst>
        </pc:inkChg>
      </pc:sldChg>
      <pc:sldChg chg="addSp modSp add mod">
        <pc:chgData name="Vanessa Orbegoso" userId="48e7e715bce5d27e" providerId="LiveId" clId="{793991A9-CD57-4906-96DB-6A9E9FF9409D}" dt="2025-03-16T21:21:48.755" v="1655"/>
        <pc:sldMkLst>
          <pc:docMk/>
          <pc:sldMk cId="1579751043" sldId="424"/>
        </pc:sldMkLst>
        <pc:spChg chg="mod">
          <ac:chgData name="Vanessa Orbegoso" userId="48e7e715bce5d27e" providerId="LiveId" clId="{793991A9-CD57-4906-96DB-6A9E9FF9409D}" dt="2025-03-16T18:15:51.770" v="1247" actId="207"/>
          <ac:spMkLst>
            <pc:docMk/>
            <pc:sldMk cId="1579751043" sldId="424"/>
            <ac:spMk id="6" creationId="{C067646E-4F73-2740-3BCB-E216EDFA53BB}"/>
          </ac:spMkLst>
        </pc:spChg>
        <pc:inkChg chg="add">
          <ac:chgData name="Vanessa Orbegoso" userId="48e7e715bce5d27e" providerId="LiveId" clId="{793991A9-CD57-4906-96DB-6A9E9FF9409D}" dt="2025-03-16T21:21:48.755" v="1655"/>
          <ac:inkMkLst>
            <pc:docMk/>
            <pc:sldMk cId="1579751043" sldId="424"/>
            <ac:inkMk id="3" creationId="{BF7A34C8-77CA-54D8-CB59-285F097E457F}"/>
          </ac:inkMkLst>
        </pc:inkChg>
      </pc:sldChg>
      <pc:sldChg chg="addSp modSp add mod">
        <pc:chgData name="Vanessa Orbegoso" userId="48e7e715bce5d27e" providerId="LiveId" clId="{793991A9-CD57-4906-96DB-6A9E9FF9409D}" dt="2025-03-16T21:21:48.755" v="1655"/>
        <pc:sldMkLst>
          <pc:docMk/>
          <pc:sldMk cId="2140834222" sldId="425"/>
        </pc:sldMkLst>
        <pc:spChg chg="mod">
          <ac:chgData name="Vanessa Orbegoso" userId="48e7e715bce5d27e" providerId="LiveId" clId="{793991A9-CD57-4906-96DB-6A9E9FF9409D}" dt="2025-03-16T20:59:26.277" v="1644"/>
          <ac:spMkLst>
            <pc:docMk/>
            <pc:sldMk cId="2140834222" sldId="425"/>
            <ac:spMk id="6" creationId="{02DCA840-23D1-3470-C037-73149000612A}"/>
          </ac:spMkLst>
        </pc:spChg>
        <pc:inkChg chg="add">
          <ac:chgData name="Vanessa Orbegoso" userId="48e7e715bce5d27e" providerId="LiveId" clId="{793991A9-CD57-4906-96DB-6A9E9FF9409D}" dt="2025-03-16T21:21:48.755" v="1655"/>
          <ac:inkMkLst>
            <pc:docMk/>
            <pc:sldMk cId="2140834222" sldId="425"/>
            <ac:inkMk id="3" creationId="{3A0AC6E5-D053-B97E-A09D-CA651CAA6D29}"/>
          </ac:inkMkLst>
        </pc:inkChg>
      </pc:sldChg>
      <pc:sldChg chg="addSp modSp add mod">
        <pc:chgData name="Vanessa Orbegoso" userId="48e7e715bce5d27e" providerId="LiveId" clId="{793991A9-CD57-4906-96DB-6A9E9FF9409D}" dt="2025-03-16T21:21:48.755" v="1655"/>
        <pc:sldMkLst>
          <pc:docMk/>
          <pc:sldMk cId="886437356" sldId="426"/>
        </pc:sldMkLst>
        <pc:spChg chg="mod">
          <ac:chgData name="Vanessa Orbegoso" userId="48e7e715bce5d27e" providerId="LiveId" clId="{793991A9-CD57-4906-96DB-6A9E9FF9409D}" dt="2025-03-16T18:17:29.041" v="1258" actId="207"/>
          <ac:spMkLst>
            <pc:docMk/>
            <pc:sldMk cId="886437356" sldId="426"/>
            <ac:spMk id="6" creationId="{450F9F22-B28F-D7A4-7C2E-BCEA4AD2DD45}"/>
          </ac:spMkLst>
        </pc:spChg>
        <pc:inkChg chg="add">
          <ac:chgData name="Vanessa Orbegoso" userId="48e7e715bce5d27e" providerId="LiveId" clId="{793991A9-CD57-4906-96DB-6A9E9FF9409D}" dt="2025-03-16T21:21:48.755" v="1655"/>
          <ac:inkMkLst>
            <pc:docMk/>
            <pc:sldMk cId="886437356" sldId="426"/>
            <ac:inkMk id="3" creationId="{91B8D8DC-43FA-5426-940B-AD74EE7FF7EB}"/>
          </ac:inkMkLst>
        </pc:inkChg>
      </pc:sldChg>
      <pc:sldChg chg="addSp modSp add mod">
        <pc:chgData name="Vanessa Orbegoso" userId="48e7e715bce5d27e" providerId="LiveId" clId="{793991A9-CD57-4906-96DB-6A9E9FF9409D}" dt="2025-03-16T21:21:48.755" v="1655"/>
        <pc:sldMkLst>
          <pc:docMk/>
          <pc:sldMk cId="4156047809" sldId="427"/>
        </pc:sldMkLst>
        <pc:spChg chg="mod">
          <ac:chgData name="Vanessa Orbegoso" userId="48e7e715bce5d27e" providerId="LiveId" clId="{793991A9-CD57-4906-96DB-6A9E9FF9409D}" dt="2025-03-16T18:17:40.685" v="1262" actId="207"/>
          <ac:spMkLst>
            <pc:docMk/>
            <pc:sldMk cId="4156047809" sldId="427"/>
            <ac:spMk id="6" creationId="{F7F8E387-A03E-2522-0788-E36F5DEA4BC9}"/>
          </ac:spMkLst>
        </pc:spChg>
        <pc:inkChg chg="add">
          <ac:chgData name="Vanessa Orbegoso" userId="48e7e715bce5d27e" providerId="LiveId" clId="{793991A9-CD57-4906-96DB-6A9E9FF9409D}" dt="2025-03-16T21:21:48.755" v="1655"/>
          <ac:inkMkLst>
            <pc:docMk/>
            <pc:sldMk cId="4156047809" sldId="427"/>
            <ac:inkMk id="3" creationId="{5671D3A9-58D3-931C-6A56-B5C90965C825}"/>
          </ac:inkMkLst>
        </pc:inkChg>
      </pc:sldChg>
      <pc:sldChg chg="addSp modSp add mod">
        <pc:chgData name="Vanessa Orbegoso" userId="48e7e715bce5d27e" providerId="LiveId" clId="{793991A9-CD57-4906-96DB-6A9E9FF9409D}" dt="2025-03-16T21:21:48.755" v="1655"/>
        <pc:sldMkLst>
          <pc:docMk/>
          <pc:sldMk cId="166823719" sldId="428"/>
        </pc:sldMkLst>
        <pc:spChg chg="mod">
          <ac:chgData name="Vanessa Orbegoso" userId="48e7e715bce5d27e" providerId="LiveId" clId="{793991A9-CD57-4906-96DB-6A9E9FF9409D}" dt="2025-03-16T18:18:44.296" v="1269" actId="207"/>
          <ac:spMkLst>
            <pc:docMk/>
            <pc:sldMk cId="166823719" sldId="428"/>
            <ac:spMk id="6" creationId="{D864FCDC-837F-40E3-7BAB-D929A26F5DE5}"/>
          </ac:spMkLst>
        </pc:spChg>
        <pc:inkChg chg="add">
          <ac:chgData name="Vanessa Orbegoso" userId="48e7e715bce5d27e" providerId="LiveId" clId="{793991A9-CD57-4906-96DB-6A9E9FF9409D}" dt="2025-03-16T21:21:48.755" v="1655"/>
          <ac:inkMkLst>
            <pc:docMk/>
            <pc:sldMk cId="166823719" sldId="428"/>
            <ac:inkMk id="3" creationId="{96175F29-7B80-2885-0566-69915037A11C}"/>
          </ac:inkMkLst>
        </pc:inkChg>
      </pc:sldChg>
      <pc:sldChg chg="addSp modSp add mod">
        <pc:chgData name="Vanessa Orbegoso" userId="48e7e715bce5d27e" providerId="LiveId" clId="{793991A9-CD57-4906-96DB-6A9E9FF9409D}" dt="2025-03-19T04:29:01.963" v="2051" actId="13926"/>
        <pc:sldMkLst>
          <pc:docMk/>
          <pc:sldMk cId="2069660995" sldId="429"/>
        </pc:sldMkLst>
        <pc:spChg chg="mod">
          <ac:chgData name="Vanessa Orbegoso" userId="48e7e715bce5d27e" providerId="LiveId" clId="{793991A9-CD57-4906-96DB-6A9E9FF9409D}" dt="2025-03-19T04:29:01.963" v="2051" actId="13926"/>
          <ac:spMkLst>
            <pc:docMk/>
            <pc:sldMk cId="2069660995" sldId="429"/>
            <ac:spMk id="6" creationId="{DE7E0B56-4DDC-B6C3-A18D-38A83ED165B5}"/>
          </ac:spMkLst>
        </pc:spChg>
        <pc:inkChg chg="add">
          <ac:chgData name="Vanessa Orbegoso" userId="48e7e715bce5d27e" providerId="LiveId" clId="{793991A9-CD57-4906-96DB-6A9E9FF9409D}" dt="2025-03-16T21:21:48.755" v="1655"/>
          <ac:inkMkLst>
            <pc:docMk/>
            <pc:sldMk cId="2069660995" sldId="429"/>
            <ac:inkMk id="3" creationId="{11C9AA4E-53D9-CE28-6E96-4BDA0B425387}"/>
          </ac:inkMkLst>
        </pc:inkChg>
      </pc:sldChg>
      <pc:sldChg chg="addSp modSp add mod modNotesTx">
        <pc:chgData name="Vanessa Orbegoso" userId="48e7e715bce5d27e" providerId="LiveId" clId="{793991A9-CD57-4906-96DB-6A9E9FF9409D}" dt="2025-03-19T04:38:21.348" v="2113" actId="113"/>
        <pc:sldMkLst>
          <pc:docMk/>
          <pc:sldMk cId="2557571448" sldId="430"/>
        </pc:sldMkLst>
        <pc:spChg chg="mod">
          <ac:chgData name="Vanessa Orbegoso" userId="48e7e715bce5d27e" providerId="LiveId" clId="{793991A9-CD57-4906-96DB-6A9E9FF9409D}" dt="2025-03-16T18:20:48.801" v="1283" actId="207"/>
          <ac:spMkLst>
            <pc:docMk/>
            <pc:sldMk cId="2557571448" sldId="430"/>
            <ac:spMk id="6" creationId="{498ED93F-2D9F-743E-AE9A-836DD6A8EBEB}"/>
          </ac:spMkLst>
        </pc:spChg>
        <pc:inkChg chg="add">
          <ac:chgData name="Vanessa Orbegoso" userId="48e7e715bce5d27e" providerId="LiveId" clId="{793991A9-CD57-4906-96DB-6A9E9FF9409D}" dt="2025-03-16T21:21:48.755" v="1655"/>
          <ac:inkMkLst>
            <pc:docMk/>
            <pc:sldMk cId="2557571448" sldId="430"/>
            <ac:inkMk id="3" creationId="{0F8BEC37-BE70-64A6-BC46-6A3E0EA30A87}"/>
          </ac:inkMkLst>
        </pc:inkChg>
      </pc:sldChg>
      <pc:sldChg chg="addSp modSp add mod">
        <pc:chgData name="Vanessa Orbegoso" userId="48e7e715bce5d27e" providerId="LiveId" clId="{793991A9-CD57-4906-96DB-6A9E9FF9409D}" dt="2025-03-16T21:53:37.758" v="1656"/>
        <pc:sldMkLst>
          <pc:docMk/>
          <pc:sldMk cId="3999986061" sldId="431"/>
        </pc:sldMkLst>
        <pc:spChg chg="mod">
          <ac:chgData name="Vanessa Orbegoso" userId="48e7e715bce5d27e" providerId="LiveId" clId="{793991A9-CD57-4906-96DB-6A9E9FF9409D}" dt="2025-03-16T18:20:55.378" v="1286" actId="207"/>
          <ac:spMkLst>
            <pc:docMk/>
            <pc:sldMk cId="3999986061" sldId="431"/>
            <ac:spMk id="6" creationId="{6DE03E46-53E0-86E2-57A3-629CC121BDD4}"/>
          </ac:spMkLst>
        </pc:spChg>
        <pc:inkChg chg="add">
          <ac:chgData name="Vanessa Orbegoso" userId="48e7e715bce5d27e" providerId="LiveId" clId="{793991A9-CD57-4906-96DB-6A9E9FF9409D}" dt="2025-03-16T21:53:37.758" v="1656"/>
          <ac:inkMkLst>
            <pc:docMk/>
            <pc:sldMk cId="3999986061" sldId="431"/>
            <ac:inkMk id="3" creationId="{4E1F30CD-762C-61B6-7D2C-0DBA85F373A0}"/>
          </ac:inkMkLst>
        </pc:inkChg>
      </pc:sldChg>
      <pc:sldChg chg="addSp modSp add mod">
        <pc:chgData name="Vanessa Orbegoso" userId="48e7e715bce5d27e" providerId="LiveId" clId="{793991A9-CD57-4906-96DB-6A9E9FF9409D}" dt="2025-03-16T21:53:37.758" v="1656"/>
        <pc:sldMkLst>
          <pc:docMk/>
          <pc:sldMk cId="309205823" sldId="432"/>
        </pc:sldMkLst>
        <pc:spChg chg="mod">
          <ac:chgData name="Vanessa Orbegoso" userId="48e7e715bce5d27e" providerId="LiveId" clId="{793991A9-CD57-4906-96DB-6A9E9FF9409D}" dt="2025-03-16T18:20:59.792" v="1289" actId="207"/>
          <ac:spMkLst>
            <pc:docMk/>
            <pc:sldMk cId="309205823" sldId="432"/>
            <ac:spMk id="6" creationId="{7370330D-4C31-A00F-F257-75D3EE90567F}"/>
          </ac:spMkLst>
        </pc:spChg>
        <pc:inkChg chg="add">
          <ac:chgData name="Vanessa Orbegoso" userId="48e7e715bce5d27e" providerId="LiveId" clId="{793991A9-CD57-4906-96DB-6A9E9FF9409D}" dt="2025-03-16T21:53:37.758" v="1656"/>
          <ac:inkMkLst>
            <pc:docMk/>
            <pc:sldMk cId="309205823" sldId="432"/>
            <ac:inkMk id="3" creationId="{96977B71-94C9-00BA-1EB5-D13B5E9F4138}"/>
          </ac:inkMkLst>
        </pc:inkChg>
      </pc:sldChg>
      <pc:sldChg chg="addSp modSp add mod">
        <pc:chgData name="Vanessa Orbegoso" userId="48e7e715bce5d27e" providerId="LiveId" clId="{793991A9-CD57-4906-96DB-6A9E9FF9409D}" dt="2025-03-16T21:53:37.758" v="1656"/>
        <pc:sldMkLst>
          <pc:docMk/>
          <pc:sldMk cId="3071846085" sldId="433"/>
        </pc:sldMkLst>
        <pc:spChg chg="mod">
          <ac:chgData name="Vanessa Orbegoso" userId="48e7e715bce5d27e" providerId="LiveId" clId="{793991A9-CD57-4906-96DB-6A9E9FF9409D}" dt="2025-03-16T18:21:04.508" v="1292" actId="207"/>
          <ac:spMkLst>
            <pc:docMk/>
            <pc:sldMk cId="3071846085" sldId="433"/>
            <ac:spMk id="6" creationId="{E748E9F7-1EC1-72F8-B3C9-DB6B4F6BA768}"/>
          </ac:spMkLst>
        </pc:spChg>
        <pc:inkChg chg="add">
          <ac:chgData name="Vanessa Orbegoso" userId="48e7e715bce5d27e" providerId="LiveId" clId="{793991A9-CD57-4906-96DB-6A9E9FF9409D}" dt="2025-03-16T21:53:37.758" v="1656"/>
          <ac:inkMkLst>
            <pc:docMk/>
            <pc:sldMk cId="3071846085" sldId="433"/>
            <ac:inkMk id="3" creationId="{9E39322F-BCC7-B332-E379-53B15667F0F3}"/>
          </ac:inkMkLst>
        </pc:inkChg>
      </pc:sldChg>
      <pc:sldChg chg="addSp modSp add mod">
        <pc:chgData name="Vanessa Orbegoso" userId="48e7e715bce5d27e" providerId="LiveId" clId="{793991A9-CD57-4906-96DB-6A9E9FF9409D}" dt="2025-03-16T21:53:37.758" v="1656"/>
        <pc:sldMkLst>
          <pc:docMk/>
          <pc:sldMk cId="971664567" sldId="434"/>
        </pc:sldMkLst>
        <pc:spChg chg="mod">
          <ac:chgData name="Vanessa Orbegoso" userId="48e7e715bce5d27e" providerId="LiveId" clId="{793991A9-CD57-4906-96DB-6A9E9FF9409D}" dt="2025-03-16T18:21:53.005" v="1297" actId="20577"/>
          <ac:spMkLst>
            <pc:docMk/>
            <pc:sldMk cId="971664567" sldId="434"/>
            <ac:spMk id="6" creationId="{347FF348-2CBF-3E8C-8B4F-9EDD09685B28}"/>
          </ac:spMkLst>
        </pc:spChg>
        <pc:inkChg chg="add">
          <ac:chgData name="Vanessa Orbegoso" userId="48e7e715bce5d27e" providerId="LiveId" clId="{793991A9-CD57-4906-96DB-6A9E9FF9409D}" dt="2025-03-16T21:53:37.758" v="1656"/>
          <ac:inkMkLst>
            <pc:docMk/>
            <pc:sldMk cId="971664567" sldId="434"/>
            <ac:inkMk id="3" creationId="{F66DEB9A-DCDB-82BC-538B-6B4B639EC8BD}"/>
          </ac:inkMkLst>
        </pc:inkChg>
      </pc:sldChg>
      <pc:sldChg chg="addSp modSp add mod">
        <pc:chgData name="Vanessa Orbegoso" userId="48e7e715bce5d27e" providerId="LiveId" clId="{793991A9-CD57-4906-96DB-6A9E9FF9409D}" dt="2025-03-16T21:53:37.758" v="1656"/>
        <pc:sldMkLst>
          <pc:docMk/>
          <pc:sldMk cId="158162625" sldId="435"/>
        </pc:sldMkLst>
        <pc:spChg chg="mod">
          <ac:chgData name="Vanessa Orbegoso" userId="48e7e715bce5d27e" providerId="LiveId" clId="{793991A9-CD57-4906-96DB-6A9E9FF9409D}" dt="2025-03-16T20:59:54.790" v="1648"/>
          <ac:spMkLst>
            <pc:docMk/>
            <pc:sldMk cId="158162625" sldId="435"/>
            <ac:spMk id="6" creationId="{90D47363-1EBF-B8EE-3117-62E88777DBA8}"/>
          </ac:spMkLst>
        </pc:spChg>
        <pc:inkChg chg="add">
          <ac:chgData name="Vanessa Orbegoso" userId="48e7e715bce5d27e" providerId="LiveId" clId="{793991A9-CD57-4906-96DB-6A9E9FF9409D}" dt="2025-03-16T21:53:37.758" v="1656"/>
          <ac:inkMkLst>
            <pc:docMk/>
            <pc:sldMk cId="158162625" sldId="435"/>
            <ac:inkMk id="3" creationId="{0F83413B-87A6-A0AC-5CBA-2F633329C96D}"/>
          </ac:inkMkLst>
        </pc:inkChg>
      </pc:sldChg>
      <pc:sldChg chg="addSp modSp add mod">
        <pc:chgData name="Vanessa Orbegoso" userId="48e7e715bce5d27e" providerId="LiveId" clId="{793991A9-CD57-4906-96DB-6A9E9FF9409D}" dt="2025-03-16T21:53:37.758" v="1656"/>
        <pc:sldMkLst>
          <pc:docMk/>
          <pc:sldMk cId="2989892147" sldId="436"/>
        </pc:sldMkLst>
        <pc:spChg chg="mod">
          <ac:chgData name="Vanessa Orbegoso" userId="48e7e715bce5d27e" providerId="LiveId" clId="{793991A9-CD57-4906-96DB-6A9E9FF9409D}" dt="2025-03-16T18:22:54.514" v="1308" actId="207"/>
          <ac:spMkLst>
            <pc:docMk/>
            <pc:sldMk cId="2989892147" sldId="436"/>
            <ac:spMk id="6" creationId="{980BEDC0-D7BE-BEA3-CE42-4D114E523161}"/>
          </ac:spMkLst>
        </pc:spChg>
        <pc:inkChg chg="add">
          <ac:chgData name="Vanessa Orbegoso" userId="48e7e715bce5d27e" providerId="LiveId" clId="{793991A9-CD57-4906-96DB-6A9E9FF9409D}" dt="2025-03-16T21:53:37.758" v="1656"/>
          <ac:inkMkLst>
            <pc:docMk/>
            <pc:sldMk cId="2989892147" sldId="436"/>
            <ac:inkMk id="3" creationId="{7879420E-B05D-03F9-527F-7F1C5E81F9FB}"/>
          </ac:inkMkLst>
        </pc:inkChg>
      </pc:sldChg>
      <pc:sldChg chg="addSp modSp add mod">
        <pc:chgData name="Vanessa Orbegoso" userId="48e7e715bce5d27e" providerId="LiveId" clId="{793991A9-CD57-4906-96DB-6A9E9FF9409D}" dt="2025-03-16T21:53:37.758" v="1656"/>
        <pc:sldMkLst>
          <pc:docMk/>
          <pc:sldMk cId="3471180510" sldId="437"/>
        </pc:sldMkLst>
        <pc:spChg chg="mod">
          <ac:chgData name="Vanessa Orbegoso" userId="48e7e715bce5d27e" providerId="LiveId" clId="{793991A9-CD57-4906-96DB-6A9E9FF9409D}" dt="2025-03-16T18:23:19.464" v="1312" actId="207"/>
          <ac:spMkLst>
            <pc:docMk/>
            <pc:sldMk cId="3471180510" sldId="437"/>
            <ac:spMk id="6" creationId="{36BF996E-C10A-8E59-42F5-C7BEDE8E3016}"/>
          </ac:spMkLst>
        </pc:spChg>
        <pc:inkChg chg="add">
          <ac:chgData name="Vanessa Orbegoso" userId="48e7e715bce5d27e" providerId="LiveId" clId="{793991A9-CD57-4906-96DB-6A9E9FF9409D}" dt="2025-03-16T21:53:37.758" v="1656"/>
          <ac:inkMkLst>
            <pc:docMk/>
            <pc:sldMk cId="3471180510" sldId="437"/>
            <ac:inkMk id="3" creationId="{2AD72DAD-56DC-3CF6-8A1F-A75912DF832B}"/>
          </ac:inkMkLst>
        </pc:inkChg>
      </pc:sldChg>
      <pc:sldChg chg="addSp modSp add mod">
        <pc:chgData name="Vanessa Orbegoso" userId="48e7e715bce5d27e" providerId="LiveId" clId="{793991A9-CD57-4906-96DB-6A9E9FF9409D}" dt="2025-03-16T21:53:37.758" v="1656"/>
        <pc:sldMkLst>
          <pc:docMk/>
          <pc:sldMk cId="1291523056" sldId="438"/>
        </pc:sldMkLst>
        <pc:spChg chg="mod">
          <ac:chgData name="Vanessa Orbegoso" userId="48e7e715bce5d27e" providerId="LiveId" clId="{793991A9-CD57-4906-96DB-6A9E9FF9409D}" dt="2025-03-16T18:23:41.828" v="1317" actId="207"/>
          <ac:spMkLst>
            <pc:docMk/>
            <pc:sldMk cId="1291523056" sldId="438"/>
            <ac:spMk id="6" creationId="{CCEE95A5-14C7-DFAA-9D10-D1212AFFCADF}"/>
          </ac:spMkLst>
        </pc:spChg>
        <pc:inkChg chg="add">
          <ac:chgData name="Vanessa Orbegoso" userId="48e7e715bce5d27e" providerId="LiveId" clId="{793991A9-CD57-4906-96DB-6A9E9FF9409D}" dt="2025-03-16T21:53:37.758" v="1656"/>
          <ac:inkMkLst>
            <pc:docMk/>
            <pc:sldMk cId="1291523056" sldId="438"/>
            <ac:inkMk id="3" creationId="{2F5D2F15-BEEB-7170-D93D-B61C4BA78360}"/>
          </ac:inkMkLst>
        </pc:inkChg>
      </pc:sldChg>
      <pc:sldChg chg="addSp modSp add mod">
        <pc:chgData name="Vanessa Orbegoso" userId="48e7e715bce5d27e" providerId="LiveId" clId="{793991A9-CD57-4906-96DB-6A9E9FF9409D}" dt="2025-03-16T21:53:37.758" v="1656"/>
        <pc:sldMkLst>
          <pc:docMk/>
          <pc:sldMk cId="2718826669" sldId="439"/>
        </pc:sldMkLst>
        <pc:spChg chg="mod">
          <ac:chgData name="Vanessa Orbegoso" userId="48e7e715bce5d27e" providerId="LiveId" clId="{793991A9-CD57-4906-96DB-6A9E9FF9409D}" dt="2025-03-16T18:24:38.755" v="1324" actId="207"/>
          <ac:spMkLst>
            <pc:docMk/>
            <pc:sldMk cId="2718826669" sldId="439"/>
            <ac:spMk id="6" creationId="{719309A5-AB92-F4F3-C505-E114AAE64035}"/>
          </ac:spMkLst>
        </pc:spChg>
        <pc:inkChg chg="add">
          <ac:chgData name="Vanessa Orbegoso" userId="48e7e715bce5d27e" providerId="LiveId" clId="{793991A9-CD57-4906-96DB-6A9E9FF9409D}" dt="2025-03-16T21:53:37.758" v="1656"/>
          <ac:inkMkLst>
            <pc:docMk/>
            <pc:sldMk cId="2718826669" sldId="439"/>
            <ac:inkMk id="3" creationId="{9CD4AB89-7C87-990B-0C44-B562E77530CD}"/>
          </ac:inkMkLst>
        </pc:inkChg>
      </pc:sldChg>
      <pc:sldChg chg="addSp modSp add mod">
        <pc:chgData name="Vanessa Orbegoso" userId="48e7e715bce5d27e" providerId="LiveId" clId="{793991A9-CD57-4906-96DB-6A9E9FF9409D}" dt="2025-03-16T21:53:37.758" v="1656"/>
        <pc:sldMkLst>
          <pc:docMk/>
          <pc:sldMk cId="2967157958" sldId="440"/>
        </pc:sldMkLst>
        <pc:spChg chg="mod">
          <ac:chgData name="Vanessa Orbegoso" userId="48e7e715bce5d27e" providerId="LiveId" clId="{793991A9-CD57-4906-96DB-6A9E9FF9409D}" dt="2025-03-16T18:24:46.009" v="1327" actId="207"/>
          <ac:spMkLst>
            <pc:docMk/>
            <pc:sldMk cId="2967157958" sldId="440"/>
            <ac:spMk id="6" creationId="{A64A8BE1-75F8-A24A-525C-4603B869CD35}"/>
          </ac:spMkLst>
        </pc:spChg>
        <pc:inkChg chg="add">
          <ac:chgData name="Vanessa Orbegoso" userId="48e7e715bce5d27e" providerId="LiveId" clId="{793991A9-CD57-4906-96DB-6A9E9FF9409D}" dt="2025-03-16T21:53:37.758" v="1656"/>
          <ac:inkMkLst>
            <pc:docMk/>
            <pc:sldMk cId="2967157958" sldId="440"/>
            <ac:inkMk id="3" creationId="{7F1ACA03-35A4-3EA6-07C4-619FB5403914}"/>
          </ac:inkMkLst>
        </pc:inkChg>
      </pc:sldChg>
      <pc:sldChg chg="addSp modSp add mod">
        <pc:chgData name="Vanessa Orbegoso" userId="48e7e715bce5d27e" providerId="LiveId" clId="{793991A9-CD57-4906-96DB-6A9E9FF9409D}" dt="2025-03-16T21:53:37.758" v="1656"/>
        <pc:sldMkLst>
          <pc:docMk/>
          <pc:sldMk cId="1563135570" sldId="441"/>
        </pc:sldMkLst>
        <pc:spChg chg="mod">
          <ac:chgData name="Vanessa Orbegoso" userId="48e7e715bce5d27e" providerId="LiveId" clId="{793991A9-CD57-4906-96DB-6A9E9FF9409D}" dt="2025-03-16T18:26:29.795" v="1341" actId="207"/>
          <ac:spMkLst>
            <pc:docMk/>
            <pc:sldMk cId="1563135570" sldId="441"/>
            <ac:spMk id="6" creationId="{58939B2A-36BE-4046-F441-86F848EB4B9D}"/>
          </ac:spMkLst>
        </pc:spChg>
        <pc:inkChg chg="add">
          <ac:chgData name="Vanessa Orbegoso" userId="48e7e715bce5d27e" providerId="LiveId" clId="{793991A9-CD57-4906-96DB-6A9E9FF9409D}" dt="2025-03-16T21:53:37.758" v="1656"/>
          <ac:inkMkLst>
            <pc:docMk/>
            <pc:sldMk cId="1563135570" sldId="441"/>
            <ac:inkMk id="3" creationId="{6230433C-4040-9487-57CD-B9EF35651641}"/>
          </ac:inkMkLst>
        </pc:inkChg>
      </pc:sldChg>
      <pc:sldChg chg="addSp modSp add mod">
        <pc:chgData name="Vanessa Orbegoso" userId="48e7e715bce5d27e" providerId="LiveId" clId="{793991A9-CD57-4906-96DB-6A9E9FF9409D}" dt="2025-03-16T21:53:37.758" v="1656"/>
        <pc:sldMkLst>
          <pc:docMk/>
          <pc:sldMk cId="1153914292" sldId="442"/>
        </pc:sldMkLst>
        <pc:spChg chg="mod">
          <ac:chgData name="Vanessa Orbegoso" userId="48e7e715bce5d27e" providerId="LiveId" clId="{793991A9-CD57-4906-96DB-6A9E9FF9409D}" dt="2025-03-16T18:26:36.566" v="1346" actId="207"/>
          <ac:spMkLst>
            <pc:docMk/>
            <pc:sldMk cId="1153914292" sldId="442"/>
            <ac:spMk id="6" creationId="{52F63950-9D3A-4C6B-6F6D-F607D5ED6DB1}"/>
          </ac:spMkLst>
        </pc:spChg>
        <pc:inkChg chg="add">
          <ac:chgData name="Vanessa Orbegoso" userId="48e7e715bce5d27e" providerId="LiveId" clId="{793991A9-CD57-4906-96DB-6A9E9FF9409D}" dt="2025-03-16T21:53:37.758" v="1656"/>
          <ac:inkMkLst>
            <pc:docMk/>
            <pc:sldMk cId="1153914292" sldId="442"/>
            <ac:inkMk id="3" creationId="{D076CA2B-4648-5CF2-3DA0-4E26CBC2E212}"/>
          </ac:inkMkLst>
        </pc:inkChg>
      </pc:sldChg>
      <pc:sldChg chg="addSp modSp add mod">
        <pc:chgData name="Vanessa Orbegoso" userId="48e7e715bce5d27e" providerId="LiveId" clId="{793991A9-CD57-4906-96DB-6A9E9FF9409D}" dt="2025-03-16T21:53:37.758" v="1656"/>
        <pc:sldMkLst>
          <pc:docMk/>
          <pc:sldMk cId="1927921418" sldId="443"/>
        </pc:sldMkLst>
        <pc:spChg chg="mod">
          <ac:chgData name="Vanessa Orbegoso" userId="48e7e715bce5d27e" providerId="LiveId" clId="{793991A9-CD57-4906-96DB-6A9E9FF9409D}" dt="2025-03-16T21:00:15.435" v="1653" actId="20577"/>
          <ac:spMkLst>
            <pc:docMk/>
            <pc:sldMk cId="1927921418" sldId="443"/>
            <ac:spMk id="6" creationId="{2E2F021F-9B28-3533-E79A-099DCCA21D00}"/>
          </ac:spMkLst>
        </pc:spChg>
        <pc:inkChg chg="add">
          <ac:chgData name="Vanessa Orbegoso" userId="48e7e715bce5d27e" providerId="LiveId" clId="{793991A9-CD57-4906-96DB-6A9E9FF9409D}" dt="2025-03-16T21:53:37.758" v="1656"/>
          <ac:inkMkLst>
            <pc:docMk/>
            <pc:sldMk cId="1927921418" sldId="443"/>
            <ac:inkMk id="3" creationId="{7ADFC369-9CEF-CFA1-73F8-832C50311269}"/>
          </ac:inkMkLst>
        </pc:inkChg>
      </pc:sldChg>
      <pc:sldChg chg="addSp modSp add mod">
        <pc:chgData name="Vanessa Orbegoso" userId="48e7e715bce5d27e" providerId="LiveId" clId="{793991A9-CD57-4906-96DB-6A9E9FF9409D}" dt="2025-03-16T21:53:37.758" v="1656"/>
        <pc:sldMkLst>
          <pc:docMk/>
          <pc:sldMk cId="3800838096" sldId="444"/>
        </pc:sldMkLst>
        <pc:spChg chg="mod">
          <ac:chgData name="Vanessa Orbegoso" userId="48e7e715bce5d27e" providerId="LiveId" clId="{793991A9-CD57-4906-96DB-6A9E9FF9409D}" dt="2025-03-16T18:26:22.517" v="1338" actId="207"/>
          <ac:spMkLst>
            <pc:docMk/>
            <pc:sldMk cId="3800838096" sldId="444"/>
            <ac:spMk id="6" creationId="{46284600-5260-825E-77E6-59C809AFEE06}"/>
          </ac:spMkLst>
        </pc:spChg>
        <pc:inkChg chg="add">
          <ac:chgData name="Vanessa Orbegoso" userId="48e7e715bce5d27e" providerId="LiveId" clId="{793991A9-CD57-4906-96DB-6A9E9FF9409D}" dt="2025-03-16T21:53:37.758" v="1656"/>
          <ac:inkMkLst>
            <pc:docMk/>
            <pc:sldMk cId="3800838096" sldId="444"/>
            <ac:inkMk id="3" creationId="{9C8D8F0B-157D-F7AA-C47D-1656862C1954}"/>
          </ac:inkMkLst>
        </pc:inkChg>
      </pc:sldChg>
      <pc:sldChg chg="addSp modSp add mod">
        <pc:chgData name="Vanessa Orbegoso" userId="48e7e715bce5d27e" providerId="LiveId" clId="{793991A9-CD57-4906-96DB-6A9E9FF9409D}" dt="2025-03-16T21:53:37.758" v="1656"/>
        <pc:sldMkLst>
          <pc:docMk/>
          <pc:sldMk cId="722817381" sldId="445"/>
        </pc:sldMkLst>
        <pc:spChg chg="mod">
          <ac:chgData name="Vanessa Orbegoso" userId="48e7e715bce5d27e" providerId="LiveId" clId="{793991A9-CD57-4906-96DB-6A9E9FF9409D}" dt="2025-03-16T18:28:10.205" v="1362" actId="207"/>
          <ac:spMkLst>
            <pc:docMk/>
            <pc:sldMk cId="722817381" sldId="445"/>
            <ac:spMk id="6" creationId="{DF93990E-94A5-37EF-EA76-469EE53AF54A}"/>
          </ac:spMkLst>
        </pc:spChg>
        <pc:inkChg chg="add">
          <ac:chgData name="Vanessa Orbegoso" userId="48e7e715bce5d27e" providerId="LiveId" clId="{793991A9-CD57-4906-96DB-6A9E9FF9409D}" dt="2025-03-16T21:53:37.758" v="1656"/>
          <ac:inkMkLst>
            <pc:docMk/>
            <pc:sldMk cId="722817381" sldId="445"/>
            <ac:inkMk id="3" creationId="{C1E366EA-EB66-35BB-E821-80B3F84D0D9B}"/>
          </ac:inkMkLst>
        </pc:inkChg>
      </pc:sldChg>
      <pc:sldChg chg="addSp modSp add mod">
        <pc:chgData name="Vanessa Orbegoso" userId="48e7e715bce5d27e" providerId="LiveId" clId="{793991A9-CD57-4906-96DB-6A9E9FF9409D}" dt="2025-03-16T21:53:37.758" v="1656"/>
        <pc:sldMkLst>
          <pc:docMk/>
          <pc:sldMk cId="2407177609" sldId="446"/>
        </pc:sldMkLst>
        <pc:spChg chg="mod">
          <ac:chgData name="Vanessa Orbegoso" userId="48e7e715bce5d27e" providerId="LiveId" clId="{793991A9-CD57-4906-96DB-6A9E9FF9409D}" dt="2025-03-16T18:28:16.975" v="1367" actId="207"/>
          <ac:spMkLst>
            <pc:docMk/>
            <pc:sldMk cId="2407177609" sldId="446"/>
            <ac:spMk id="6" creationId="{C364B6BA-41CF-919D-67DC-988FF7F9364C}"/>
          </ac:spMkLst>
        </pc:spChg>
        <pc:inkChg chg="add">
          <ac:chgData name="Vanessa Orbegoso" userId="48e7e715bce5d27e" providerId="LiveId" clId="{793991A9-CD57-4906-96DB-6A9E9FF9409D}" dt="2025-03-16T21:53:37.758" v="1656"/>
          <ac:inkMkLst>
            <pc:docMk/>
            <pc:sldMk cId="2407177609" sldId="446"/>
            <ac:inkMk id="3" creationId="{91B654D4-9DCC-1B5B-719F-2A905971ED8D}"/>
          </ac:inkMkLst>
        </pc:inkChg>
      </pc:sldChg>
      <pc:sldChg chg="addSp modSp add mod">
        <pc:chgData name="Vanessa Orbegoso" userId="48e7e715bce5d27e" providerId="LiveId" clId="{793991A9-CD57-4906-96DB-6A9E9FF9409D}" dt="2025-03-16T21:53:37.758" v="1656"/>
        <pc:sldMkLst>
          <pc:docMk/>
          <pc:sldMk cId="3338696463" sldId="447"/>
        </pc:sldMkLst>
        <pc:spChg chg="mod">
          <ac:chgData name="Vanessa Orbegoso" userId="48e7e715bce5d27e" providerId="LiveId" clId="{793991A9-CD57-4906-96DB-6A9E9FF9409D}" dt="2025-03-16T18:28:21.772" v="1370" actId="207"/>
          <ac:spMkLst>
            <pc:docMk/>
            <pc:sldMk cId="3338696463" sldId="447"/>
            <ac:spMk id="6" creationId="{1DA4D179-11E4-2425-EB3F-8D94375C1CC0}"/>
          </ac:spMkLst>
        </pc:spChg>
        <pc:inkChg chg="add">
          <ac:chgData name="Vanessa Orbegoso" userId="48e7e715bce5d27e" providerId="LiveId" clId="{793991A9-CD57-4906-96DB-6A9E9FF9409D}" dt="2025-03-16T21:53:37.758" v="1656"/>
          <ac:inkMkLst>
            <pc:docMk/>
            <pc:sldMk cId="3338696463" sldId="447"/>
            <ac:inkMk id="3" creationId="{3E53C0C6-94EC-124E-CEA8-65CE26C9356A}"/>
          </ac:inkMkLst>
        </pc:inkChg>
      </pc:sldChg>
      <pc:sldChg chg="addSp modSp add mod">
        <pc:chgData name="Vanessa Orbegoso" userId="48e7e715bce5d27e" providerId="LiveId" clId="{793991A9-CD57-4906-96DB-6A9E9FF9409D}" dt="2025-03-16T21:53:37.758" v="1656"/>
        <pc:sldMkLst>
          <pc:docMk/>
          <pc:sldMk cId="317645554" sldId="448"/>
        </pc:sldMkLst>
        <pc:spChg chg="mod">
          <ac:chgData name="Vanessa Orbegoso" userId="48e7e715bce5d27e" providerId="LiveId" clId="{793991A9-CD57-4906-96DB-6A9E9FF9409D}" dt="2025-03-16T18:28:26.110" v="1373" actId="207"/>
          <ac:spMkLst>
            <pc:docMk/>
            <pc:sldMk cId="317645554" sldId="448"/>
            <ac:spMk id="6" creationId="{DFA4047C-FE00-ED2E-04ED-DD692CAE5DFC}"/>
          </ac:spMkLst>
        </pc:spChg>
        <pc:inkChg chg="add">
          <ac:chgData name="Vanessa Orbegoso" userId="48e7e715bce5d27e" providerId="LiveId" clId="{793991A9-CD57-4906-96DB-6A9E9FF9409D}" dt="2025-03-16T21:53:37.758" v="1656"/>
          <ac:inkMkLst>
            <pc:docMk/>
            <pc:sldMk cId="317645554" sldId="448"/>
            <ac:inkMk id="3" creationId="{BE6CA4A0-65A8-BC53-9759-615A1B86D7AC}"/>
          </ac:inkMkLst>
        </pc:inkChg>
      </pc:sldChg>
      <pc:sldChg chg="addSp modSp add mod">
        <pc:chgData name="Vanessa Orbegoso" userId="48e7e715bce5d27e" providerId="LiveId" clId="{793991A9-CD57-4906-96DB-6A9E9FF9409D}" dt="2025-03-16T21:53:37.758" v="1656"/>
        <pc:sldMkLst>
          <pc:docMk/>
          <pc:sldMk cId="4025126178" sldId="449"/>
        </pc:sldMkLst>
        <pc:spChg chg="mod">
          <ac:chgData name="Vanessa Orbegoso" userId="48e7e715bce5d27e" providerId="LiveId" clId="{793991A9-CD57-4906-96DB-6A9E9FF9409D}" dt="2025-03-16T18:28:31.053" v="1376" actId="207"/>
          <ac:spMkLst>
            <pc:docMk/>
            <pc:sldMk cId="4025126178" sldId="449"/>
            <ac:spMk id="6" creationId="{7AFCADB3-D684-6B76-2663-820240D66D21}"/>
          </ac:spMkLst>
        </pc:spChg>
        <pc:inkChg chg="add">
          <ac:chgData name="Vanessa Orbegoso" userId="48e7e715bce5d27e" providerId="LiveId" clId="{793991A9-CD57-4906-96DB-6A9E9FF9409D}" dt="2025-03-16T21:53:37.758" v="1656"/>
          <ac:inkMkLst>
            <pc:docMk/>
            <pc:sldMk cId="4025126178" sldId="449"/>
            <ac:inkMk id="3" creationId="{0B3A62EB-7FD1-3631-784D-6E750FBBED78}"/>
          </ac:inkMkLst>
        </pc:inkChg>
      </pc:sldChg>
      <pc:sldChg chg="add del">
        <pc:chgData name="Vanessa Orbegoso" userId="48e7e715bce5d27e" providerId="LiveId" clId="{793991A9-CD57-4906-96DB-6A9E9FF9409D}" dt="2025-03-16T18:28:45.247" v="1377" actId="47"/>
        <pc:sldMkLst>
          <pc:docMk/>
          <pc:sldMk cId="2102321822" sldId="450"/>
        </pc:sldMkLst>
      </pc:sldChg>
      <pc:sldChg chg="addSp modSp add mod ord modNotesTx">
        <pc:chgData name="Vanessa Orbegoso" userId="48e7e715bce5d27e" providerId="LiveId" clId="{793991A9-CD57-4906-96DB-6A9E9FF9409D}" dt="2025-03-19T04:34:02.431" v="2077" actId="20577"/>
        <pc:sldMkLst>
          <pc:docMk/>
          <pc:sldMk cId="2354029444" sldId="451"/>
        </pc:sldMkLst>
        <pc:spChg chg="mod">
          <ac:chgData name="Vanessa Orbegoso" userId="48e7e715bce5d27e" providerId="LiveId" clId="{793991A9-CD57-4906-96DB-6A9E9FF9409D}" dt="2025-03-16T18:12:52.918" v="1193" actId="20577"/>
          <ac:spMkLst>
            <pc:docMk/>
            <pc:sldMk cId="2354029444" sldId="451"/>
            <ac:spMk id="2" creationId="{0D3D6763-71AD-45CE-DE9D-4556996A56A2}"/>
          </ac:spMkLst>
        </pc:spChg>
        <pc:spChg chg="mod">
          <ac:chgData name="Vanessa Orbegoso" userId="48e7e715bce5d27e" providerId="LiveId" clId="{793991A9-CD57-4906-96DB-6A9E9FF9409D}" dt="2025-03-16T18:36:20.756" v="1452" actId="207"/>
          <ac:spMkLst>
            <pc:docMk/>
            <pc:sldMk cId="2354029444" sldId="451"/>
            <ac:spMk id="6" creationId="{FD51A763-DEFA-4174-7FE7-936A10FB60FC}"/>
          </ac:spMkLst>
        </pc:spChg>
        <pc:inkChg chg="add">
          <ac:chgData name="Vanessa Orbegoso" userId="48e7e715bce5d27e" providerId="LiveId" clId="{793991A9-CD57-4906-96DB-6A9E9FF9409D}" dt="2025-03-16T23:05:48.097" v="1996"/>
          <ac:inkMkLst>
            <pc:docMk/>
            <pc:sldMk cId="2354029444" sldId="451"/>
            <ac:inkMk id="3" creationId="{0420C504-4001-A029-31B8-3F6F3F6C46FF}"/>
          </ac:inkMkLst>
        </pc:inkChg>
      </pc:sldChg>
      <pc:sldChg chg="addSp modSp add mod">
        <pc:chgData name="Vanessa Orbegoso" userId="48e7e715bce5d27e" providerId="LiveId" clId="{793991A9-CD57-4906-96DB-6A9E9FF9409D}" dt="2025-03-16T23:05:48.097" v="1996"/>
        <pc:sldMkLst>
          <pc:docMk/>
          <pc:sldMk cId="882788867" sldId="452"/>
        </pc:sldMkLst>
        <pc:spChg chg="mod">
          <ac:chgData name="Vanessa Orbegoso" userId="48e7e715bce5d27e" providerId="LiveId" clId="{793991A9-CD57-4906-96DB-6A9E9FF9409D}" dt="2025-03-16T18:36:23.857" v="1453" actId="207"/>
          <ac:spMkLst>
            <pc:docMk/>
            <pc:sldMk cId="882788867" sldId="452"/>
            <ac:spMk id="6" creationId="{B38ADA89-804F-AA84-2B75-D4080C7EE4A0}"/>
          </ac:spMkLst>
        </pc:spChg>
        <pc:inkChg chg="add">
          <ac:chgData name="Vanessa Orbegoso" userId="48e7e715bce5d27e" providerId="LiveId" clId="{793991A9-CD57-4906-96DB-6A9E9FF9409D}" dt="2025-03-16T23:05:48.097" v="1996"/>
          <ac:inkMkLst>
            <pc:docMk/>
            <pc:sldMk cId="882788867" sldId="452"/>
            <ac:inkMk id="3" creationId="{6D1D4488-A080-EADE-6D9F-F5703821AA14}"/>
          </ac:inkMkLst>
        </pc:inkChg>
      </pc:sldChg>
      <pc:sldChg chg="addSp modSp add mod">
        <pc:chgData name="Vanessa Orbegoso" userId="48e7e715bce5d27e" providerId="LiveId" clId="{793991A9-CD57-4906-96DB-6A9E9FF9409D}" dt="2025-03-16T23:05:48.097" v="1996"/>
        <pc:sldMkLst>
          <pc:docMk/>
          <pc:sldMk cId="3845845975" sldId="453"/>
        </pc:sldMkLst>
        <pc:spChg chg="mod">
          <ac:chgData name="Vanessa Orbegoso" userId="48e7e715bce5d27e" providerId="LiveId" clId="{793991A9-CD57-4906-96DB-6A9E9FF9409D}" dt="2025-03-16T18:36:29.275" v="1456" actId="207"/>
          <ac:spMkLst>
            <pc:docMk/>
            <pc:sldMk cId="3845845975" sldId="453"/>
            <ac:spMk id="6" creationId="{16C0CB9E-397B-1879-CF55-3C7C4FD2E401}"/>
          </ac:spMkLst>
        </pc:spChg>
        <pc:inkChg chg="add">
          <ac:chgData name="Vanessa Orbegoso" userId="48e7e715bce5d27e" providerId="LiveId" clId="{793991A9-CD57-4906-96DB-6A9E9FF9409D}" dt="2025-03-16T23:05:48.097" v="1996"/>
          <ac:inkMkLst>
            <pc:docMk/>
            <pc:sldMk cId="3845845975" sldId="453"/>
            <ac:inkMk id="3" creationId="{257335B8-914E-1D1A-64E1-EBA3C270988A}"/>
          </ac:inkMkLst>
        </pc:inkChg>
      </pc:sldChg>
      <pc:sldChg chg="add del">
        <pc:chgData name="Vanessa Orbegoso" userId="48e7e715bce5d27e" providerId="LiveId" clId="{793991A9-CD57-4906-96DB-6A9E9FF9409D}" dt="2025-03-16T18:34:05.796" v="1386" actId="47"/>
        <pc:sldMkLst>
          <pc:docMk/>
          <pc:sldMk cId="2799340213" sldId="454"/>
        </pc:sldMkLst>
      </pc:sldChg>
      <pc:sldChg chg="addSp modSp add mod">
        <pc:chgData name="Vanessa Orbegoso" userId="48e7e715bce5d27e" providerId="LiveId" clId="{793991A9-CD57-4906-96DB-6A9E9FF9409D}" dt="2025-03-16T23:05:48.097" v="1996"/>
        <pc:sldMkLst>
          <pc:docMk/>
          <pc:sldMk cId="2912799690" sldId="454"/>
        </pc:sldMkLst>
        <pc:spChg chg="mod">
          <ac:chgData name="Vanessa Orbegoso" userId="48e7e715bce5d27e" providerId="LiveId" clId="{793991A9-CD57-4906-96DB-6A9E9FF9409D}" dt="2025-03-16T18:36:34.037" v="1459" actId="207"/>
          <ac:spMkLst>
            <pc:docMk/>
            <pc:sldMk cId="2912799690" sldId="454"/>
            <ac:spMk id="6" creationId="{CCA836F4-D52C-21DD-7306-574BA98796D0}"/>
          </ac:spMkLst>
        </pc:spChg>
        <pc:inkChg chg="add">
          <ac:chgData name="Vanessa Orbegoso" userId="48e7e715bce5d27e" providerId="LiveId" clId="{793991A9-CD57-4906-96DB-6A9E9FF9409D}" dt="2025-03-16T23:05:48.097" v="1996"/>
          <ac:inkMkLst>
            <pc:docMk/>
            <pc:sldMk cId="2912799690" sldId="454"/>
            <ac:inkMk id="3" creationId="{10E224B9-C12B-C82D-323B-CB94B38FD391}"/>
          </ac:inkMkLst>
        </pc:inkChg>
      </pc:sldChg>
      <pc:sldChg chg="addSp modSp add mod">
        <pc:chgData name="Vanessa Orbegoso" userId="48e7e715bce5d27e" providerId="LiveId" clId="{793991A9-CD57-4906-96DB-6A9E9FF9409D}" dt="2025-03-16T23:05:48.097" v="1996"/>
        <pc:sldMkLst>
          <pc:docMk/>
          <pc:sldMk cId="453835465" sldId="455"/>
        </pc:sldMkLst>
        <pc:spChg chg="mod">
          <ac:chgData name="Vanessa Orbegoso" userId="48e7e715bce5d27e" providerId="LiveId" clId="{793991A9-CD57-4906-96DB-6A9E9FF9409D}" dt="2025-03-16T18:36:38.672" v="1462" actId="207"/>
          <ac:spMkLst>
            <pc:docMk/>
            <pc:sldMk cId="453835465" sldId="455"/>
            <ac:spMk id="6" creationId="{CFB21EB4-951A-3475-9EF8-A0B3B2485AAD}"/>
          </ac:spMkLst>
        </pc:spChg>
        <pc:inkChg chg="add">
          <ac:chgData name="Vanessa Orbegoso" userId="48e7e715bce5d27e" providerId="LiveId" clId="{793991A9-CD57-4906-96DB-6A9E9FF9409D}" dt="2025-03-16T23:05:48.097" v="1996"/>
          <ac:inkMkLst>
            <pc:docMk/>
            <pc:sldMk cId="453835465" sldId="455"/>
            <ac:inkMk id="3" creationId="{E572C947-62E9-B6CA-123F-DECF3C647B97}"/>
          </ac:inkMkLst>
        </pc:inkChg>
      </pc:sldChg>
      <pc:sldChg chg="add del">
        <pc:chgData name="Vanessa Orbegoso" userId="48e7e715bce5d27e" providerId="LiveId" clId="{793991A9-CD57-4906-96DB-6A9E9FF9409D}" dt="2025-03-16T18:34:06.014" v="1387" actId="47"/>
        <pc:sldMkLst>
          <pc:docMk/>
          <pc:sldMk cId="2216087191" sldId="455"/>
        </pc:sldMkLst>
      </pc:sldChg>
      <pc:sldChg chg="addSp modSp add mod">
        <pc:chgData name="Vanessa Orbegoso" userId="48e7e715bce5d27e" providerId="LiveId" clId="{793991A9-CD57-4906-96DB-6A9E9FF9409D}" dt="2025-03-16T23:05:48.097" v="1996"/>
        <pc:sldMkLst>
          <pc:docMk/>
          <pc:sldMk cId="1757292562" sldId="456"/>
        </pc:sldMkLst>
        <pc:spChg chg="mod">
          <ac:chgData name="Vanessa Orbegoso" userId="48e7e715bce5d27e" providerId="LiveId" clId="{793991A9-CD57-4906-96DB-6A9E9FF9409D}" dt="2025-03-16T18:39:18.647" v="1477" actId="207"/>
          <ac:spMkLst>
            <pc:docMk/>
            <pc:sldMk cId="1757292562" sldId="456"/>
            <ac:spMk id="6" creationId="{4C75E632-9D91-1197-BAED-94B4ECDACD96}"/>
          </ac:spMkLst>
        </pc:spChg>
        <pc:inkChg chg="add">
          <ac:chgData name="Vanessa Orbegoso" userId="48e7e715bce5d27e" providerId="LiveId" clId="{793991A9-CD57-4906-96DB-6A9E9FF9409D}" dt="2025-03-16T23:05:48.097" v="1996"/>
          <ac:inkMkLst>
            <pc:docMk/>
            <pc:sldMk cId="1757292562" sldId="456"/>
            <ac:inkMk id="3" creationId="{D248FB21-B91F-8BC7-3C93-692F31F74E1F}"/>
          </ac:inkMkLst>
        </pc:inkChg>
      </pc:sldChg>
      <pc:sldChg chg="add del">
        <pc:chgData name="Vanessa Orbegoso" userId="48e7e715bce5d27e" providerId="LiveId" clId="{793991A9-CD57-4906-96DB-6A9E9FF9409D}" dt="2025-03-16T18:34:06.471" v="1388" actId="47"/>
        <pc:sldMkLst>
          <pc:docMk/>
          <pc:sldMk cId="2544279038" sldId="456"/>
        </pc:sldMkLst>
      </pc:sldChg>
      <pc:sldChg chg="add del">
        <pc:chgData name="Vanessa Orbegoso" userId="48e7e715bce5d27e" providerId="LiveId" clId="{793991A9-CD57-4906-96DB-6A9E9FF9409D}" dt="2025-03-16T18:34:06.665" v="1389" actId="47"/>
        <pc:sldMkLst>
          <pc:docMk/>
          <pc:sldMk cId="686998770" sldId="457"/>
        </pc:sldMkLst>
      </pc:sldChg>
      <pc:sldChg chg="addSp modSp add mod">
        <pc:chgData name="Vanessa Orbegoso" userId="48e7e715bce5d27e" providerId="LiveId" clId="{793991A9-CD57-4906-96DB-6A9E9FF9409D}" dt="2025-03-16T23:05:48.097" v="1996"/>
        <pc:sldMkLst>
          <pc:docMk/>
          <pc:sldMk cId="3357197559" sldId="457"/>
        </pc:sldMkLst>
        <pc:spChg chg="mod">
          <ac:chgData name="Vanessa Orbegoso" userId="48e7e715bce5d27e" providerId="LiveId" clId="{793991A9-CD57-4906-96DB-6A9E9FF9409D}" dt="2025-03-16T21:56:27.672" v="1660" actId="20577"/>
          <ac:spMkLst>
            <pc:docMk/>
            <pc:sldMk cId="3357197559" sldId="457"/>
            <ac:spMk id="6" creationId="{F5847A82-D008-3C17-B9D2-B39092C0270F}"/>
          </ac:spMkLst>
        </pc:spChg>
        <pc:inkChg chg="add">
          <ac:chgData name="Vanessa Orbegoso" userId="48e7e715bce5d27e" providerId="LiveId" clId="{793991A9-CD57-4906-96DB-6A9E9FF9409D}" dt="2025-03-16T23:05:48.097" v="1996"/>
          <ac:inkMkLst>
            <pc:docMk/>
            <pc:sldMk cId="3357197559" sldId="457"/>
            <ac:inkMk id="3" creationId="{DC4B70FC-63DE-88DA-3AD1-751B989BCE3B}"/>
          </ac:inkMkLst>
        </pc:inkChg>
      </pc:sldChg>
      <pc:sldChg chg="addSp modSp add mod">
        <pc:chgData name="Vanessa Orbegoso" userId="48e7e715bce5d27e" providerId="LiveId" clId="{793991A9-CD57-4906-96DB-6A9E9FF9409D}" dt="2025-03-16T23:05:48.097" v="1996"/>
        <pc:sldMkLst>
          <pc:docMk/>
          <pc:sldMk cId="1638448866" sldId="458"/>
        </pc:sldMkLst>
        <pc:spChg chg="mod">
          <ac:chgData name="Vanessa Orbegoso" userId="48e7e715bce5d27e" providerId="LiveId" clId="{793991A9-CD57-4906-96DB-6A9E9FF9409D}" dt="2025-03-16T18:39:27.659" v="1483" actId="207"/>
          <ac:spMkLst>
            <pc:docMk/>
            <pc:sldMk cId="1638448866" sldId="458"/>
            <ac:spMk id="6" creationId="{738BA162-9457-5FB9-9289-BA44AC11C477}"/>
          </ac:spMkLst>
        </pc:spChg>
        <pc:inkChg chg="add">
          <ac:chgData name="Vanessa Orbegoso" userId="48e7e715bce5d27e" providerId="LiveId" clId="{793991A9-CD57-4906-96DB-6A9E9FF9409D}" dt="2025-03-16T23:05:48.097" v="1996"/>
          <ac:inkMkLst>
            <pc:docMk/>
            <pc:sldMk cId="1638448866" sldId="458"/>
            <ac:inkMk id="3" creationId="{E78A545F-EB7B-31B6-A855-28BE477D61F1}"/>
          </ac:inkMkLst>
        </pc:inkChg>
      </pc:sldChg>
      <pc:sldChg chg="add del">
        <pc:chgData name="Vanessa Orbegoso" userId="48e7e715bce5d27e" providerId="LiveId" clId="{793991A9-CD57-4906-96DB-6A9E9FF9409D}" dt="2025-03-16T18:34:07.183" v="1390" actId="47"/>
        <pc:sldMkLst>
          <pc:docMk/>
          <pc:sldMk cId="2271029502" sldId="458"/>
        </pc:sldMkLst>
      </pc:sldChg>
      <pc:sldChg chg="add del">
        <pc:chgData name="Vanessa Orbegoso" userId="48e7e715bce5d27e" providerId="LiveId" clId="{793991A9-CD57-4906-96DB-6A9E9FF9409D}" dt="2025-03-16T18:34:07.311" v="1391" actId="47"/>
        <pc:sldMkLst>
          <pc:docMk/>
          <pc:sldMk cId="2680887049" sldId="459"/>
        </pc:sldMkLst>
      </pc:sldChg>
      <pc:sldChg chg="addSp modSp add mod">
        <pc:chgData name="Vanessa Orbegoso" userId="48e7e715bce5d27e" providerId="LiveId" clId="{793991A9-CD57-4906-96DB-6A9E9FF9409D}" dt="2025-03-16T23:05:48.097" v="1996"/>
        <pc:sldMkLst>
          <pc:docMk/>
          <pc:sldMk cId="3700091019" sldId="459"/>
        </pc:sldMkLst>
        <pc:spChg chg="mod">
          <ac:chgData name="Vanessa Orbegoso" userId="48e7e715bce5d27e" providerId="LiveId" clId="{793991A9-CD57-4906-96DB-6A9E9FF9409D}" dt="2025-03-16T21:59:38.871" v="1812" actId="20577"/>
          <ac:spMkLst>
            <pc:docMk/>
            <pc:sldMk cId="3700091019" sldId="459"/>
            <ac:spMk id="6" creationId="{47C3DE92-77E4-73A3-8AB8-EB8FCFCBA434}"/>
          </ac:spMkLst>
        </pc:spChg>
        <pc:inkChg chg="add">
          <ac:chgData name="Vanessa Orbegoso" userId="48e7e715bce5d27e" providerId="LiveId" clId="{793991A9-CD57-4906-96DB-6A9E9FF9409D}" dt="2025-03-16T23:05:48.097" v="1996"/>
          <ac:inkMkLst>
            <pc:docMk/>
            <pc:sldMk cId="3700091019" sldId="459"/>
            <ac:inkMk id="3" creationId="{0E1EA1B0-ADA3-5C20-C559-55283FE41151}"/>
          </ac:inkMkLst>
        </pc:inkChg>
      </pc:sldChg>
      <pc:sldChg chg="addSp modSp add mod">
        <pc:chgData name="Vanessa Orbegoso" userId="48e7e715bce5d27e" providerId="LiveId" clId="{793991A9-CD57-4906-96DB-6A9E9FF9409D}" dt="2025-03-16T23:05:48.097" v="1996"/>
        <pc:sldMkLst>
          <pc:docMk/>
          <pc:sldMk cId="1614122567" sldId="460"/>
        </pc:sldMkLst>
        <pc:spChg chg="mod">
          <ac:chgData name="Vanessa Orbegoso" userId="48e7e715bce5d27e" providerId="LiveId" clId="{793991A9-CD57-4906-96DB-6A9E9FF9409D}" dt="2025-03-16T22:00:22.904" v="1846" actId="20577"/>
          <ac:spMkLst>
            <pc:docMk/>
            <pc:sldMk cId="1614122567" sldId="460"/>
            <ac:spMk id="6" creationId="{5448F296-2F34-A90F-AA33-B82860B6C080}"/>
          </ac:spMkLst>
        </pc:spChg>
        <pc:inkChg chg="add">
          <ac:chgData name="Vanessa Orbegoso" userId="48e7e715bce5d27e" providerId="LiveId" clId="{793991A9-CD57-4906-96DB-6A9E9FF9409D}" dt="2025-03-16T23:05:48.097" v="1996"/>
          <ac:inkMkLst>
            <pc:docMk/>
            <pc:sldMk cId="1614122567" sldId="460"/>
            <ac:inkMk id="3" creationId="{470D1A95-0A8C-3A23-F237-A1765AB29551}"/>
          </ac:inkMkLst>
        </pc:inkChg>
      </pc:sldChg>
      <pc:sldChg chg="add del">
        <pc:chgData name="Vanessa Orbegoso" userId="48e7e715bce5d27e" providerId="LiveId" clId="{793991A9-CD57-4906-96DB-6A9E9FF9409D}" dt="2025-03-16T18:34:07.438" v="1392" actId="47"/>
        <pc:sldMkLst>
          <pc:docMk/>
          <pc:sldMk cId="2044250417" sldId="460"/>
        </pc:sldMkLst>
      </pc:sldChg>
      <pc:sldChg chg="add del">
        <pc:chgData name="Vanessa Orbegoso" userId="48e7e715bce5d27e" providerId="LiveId" clId="{793991A9-CD57-4906-96DB-6A9E9FF9409D}" dt="2025-03-16T18:34:07.565" v="1393" actId="47"/>
        <pc:sldMkLst>
          <pc:docMk/>
          <pc:sldMk cId="606866904" sldId="461"/>
        </pc:sldMkLst>
      </pc:sldChg>
      <pc:sldChg chg="addSp modSp add mod">
        <pc:chgData name="Vanessa Orbegoso" userId="48e7e715bce5d27e" providerId="LiveId" clId="{793991A9-CD57-4906-96DB-6A9E9FF9409D}" dt="2025-03-16T23:05:48.097" v="1996"/>
        <pc:sldMkLst>
          <pc:docMk/>
          <pc:sldMk cId="748117655" sldId="461"/>
        </pc:sldMkLst>
        <pc:spChg chg="mod">
          <ac:chgData name="Vanessa Orbegoso" userId="48e7e715bce5d27e" providerId="LiveId" clId="{793991A9-CD57-4906-96DB-6A9E9FF9409D}" dt="2025-03-16T18:41:27.416" v="1529" actId="207"/>
          <ac:spMkLst>
            <pc:docMk/>
            <pc:sldMk cId="748117655" sldId="461"/>
            <ac:spMk id="6" creationId="{1B776FD8-3206-084D-5030-247021070739}"/>
          </ac:spMkLst>
        </pc:spChg>
        <pc:inkChg chg="add">
          <ac:chgData name="Vanessa Orbegoso" userId="48e7e715bce5d27e" providerId="LiveId" clId="{793991A9-CD57-4906-96DB-6A9E9FF9409D}" dt="2025-03-16T23:05:48.097" v="1996"/>
          <ac:inkMkLst>
            <pc:docMk/>
            <pc:sldMk cId="748117655" sldId="461"/>
            <ac:inkMk id="3" creationId="{9CBF8460-8293-A550-AC6A-3EE87364C5E6}"/>
          </ac:inkMkLst>
        </pc:inkChg>
      </pc:sldChg>
      <pc:sldChg chg="add del">
        <pc:chgData name="Vanessa Orbegoso" userId="48e7e715bce5d27e" providerId="LiveId" clId="{793991A9-CD57-4906-96DB-6A9E9FF9409D}" dt="2025-03-16T18:34:07.893" v="1394" actId="47"/>
        <pc:sldMkLst>
          <pc:docMk/>
          <pc:sldMk cId="1729256537" sldId="462"/>
        </pc:sldMkLst>
      </pc:sldChg>
      <pc:sldChg chg="addSp modSp add mod">
        <pc:chgData name="Vanessa Orbegoso" userId="48e7e715bce5d27e" providerId="LiveId" clId="{793991A9-CD57-4906-96DB-6A9E9FF9409D}" dt="2025-03-16T23:05:48.097" v="1996"/>
        <pc:sldMkLst>
          <pc:docMk/>
          <pc:sldMk cId="4166091785" sldId="462"/>
        </pc:sldMkLst>
        <pc:spChg chg="mod">
          <ac:chgData name="Vanessa Orbegoso" userId="48e7e715bce5d27e" providerId="LiveId" clId="{793991A9-CD57-4906-96DB-6A9E9FF9409D}" dt="2025-03-16T18:41:36.454" v="1532" actId="207"/>
          <ac:spMkLst>
            <pc:docMk/>
            <pc:sldMk cId="4166091785" sldId="462"/>
            <ac:spMk id="6" creationId="{95C00687-7121-6F79-E4A7-E7D2D89D0F98}"/>
          </ac:spMkLst>
        </pc:spChg>
        <pc:inkChg chg="add">
          <ac:chgData name="Vanessa Orbegoso" userId="48e7e715bce5d27e" providerId="LiveId" clId="{793991A9-CD57-4906-96DB-6A9E9FF9409D}" dt="2025-03-16T23:05:48.097" v="1996"/>
          <ac:inkMkLst>
            <pc:docMk/>
            <pc:sldMk cId="4166091785" sldId="462"/>
            <ac:inkMk id="3" creationId="{96857669-A76B-9E2D-E9D6-CA6EB62128DB}"/>
          </ac:inkMkLst>
        </pc:inkChg>
      </pc:sldChg>
      <pc:sldChg chg="addSp modSp add mod">
        <pc:chgData name="Vanessa Orbegoso" userId="48e7e715bce5d27e" providerId="LiveId" clId="{793991A9-CD57-4906-96DB-6A9E9FF9409D}" dt="2025-03-16T23:05:48.097" v="1996"/>
        <pc:sldMkLst>
          <pc:docMk/>
          <pc:sldMk cId="266299725" sldId="463"/>
        </pc:sldMkLst>
        <pc:spChg chg="mod">
          <ac:chgData name="Vanessa Orbegoso" userId="48e7e715bce5d27e" providerId="LiveId" clId="{793991A9-CD57-4906-96DB-6A9E9FF9409D}" dt="2025-03-16T18:41:41.535" v="1535" actId="207"/>
          <ac:spMkLst>
            <pc:docMk/>
            <pc:sldMk cId="266299725" sldId="463"/>
            <ac:spMk id="6" creationId="{6AC20AF4-1283-AB6C-0704-C030DD120BBC}"/>
          </ac:spMkLst>
        </pc:spChg>
        <pc:inkChg chg="add">
          <ac:chgData name="Vanessa Orbegoso" userId="48e7e715bce5d27e" providerId="LiveId" clId="{793991A9-CD57-4906-96DB-6A9E9FF9409D}" dt="2025-03-16T23:05:48.097" v="1996"/>
          <ac:inkMkLst>
            <pc:docMk/>
            <pc:sldMk cId="266299725" sldId="463"/>
            <ac:inkMk id="3" creationId="{39113FF1-0F3D-D34A-E5F4-BD3BEDC38413}"/>
          </ac:inkMkLst>
        </pc:inkChg>
      </pc:sldChg>
      <pc:sldChg chg="add del">
        <pc:chgData name="Vanessa Orbegoso" userId="48e7e715bce5d27e" providerId="LiveId" clId="{793991A9-CD57-4906-96DB-6A9E9FF9409D}" dt="2025-03-16T18:34:08.087" v="1395" actId="47"/>
        <pc:sldMkLst>
          <pc:docMk/>
          <pc:sldMk cId="1744879682" sldId="463"/>
        </pc:sldMkLst>
      </pc:sldChg>
      <pc:sldChg chg="addSp modSp add mod">
        <pc:chgData name="Vanessa Orbegoso" userId="48e7e715bce5d27e" providerId="LiveId" clId="{793991A9-CD57-4906-96DB-6A9E9FF9409D}" dt="2025-03-16T23:05:48.097" v="1996"/>
        <pc:sldMkLst>
          <pc:docMk/>
          <pc:sldMk cId="19732208" sldId="464"/>
        </pc:sldMkLst>
        <pc:spChg chg="mod">
          <ac:chgData name="Vanessa Orbegoso" userId="48e7e715bce5d27e" providerId="LiveId" clId="{793991A9-CD57-4906-96DB-6A9E9FF9409D}" dt="2025-03-16T22:01:10.495" v="1927" actId="20577"/>
          <ac:spMkLst>
            <pc:docMk/>
            <pc:sldMk cId="19732208" sldId="464"/>
            <ac:spMk id="6" creationId="{8C1C19E1-F67A-5C6F-4453-E06BAECD793B}"/>
          </ac:spMkLst>
        </pc:spChg>
        <pc:inkChg chg="add">
          <ac:chgData name="Vanessa Orbegoso" userId="48e7e715bce5d27e" providerId="LiveId" clId="{793991A9-CD57-4906-96DB-6A9E9FF9409D}" dt="2025-03-16T23:05:48.097" v="1996"/>
          <ac:inkMkLst>
            <pc:docMk/>
            <pc:sldMk cId="19732208" sldId="464"/>
            <ac:inkMk id="3" creationId="{423812B2-10E4-6193-4FA0-20F93DCD4988}"/>
          </ac:inkMkLst>
        </pc:inkChg>
      </pc:sldChg>
      <pc:sldChg chg="add del">
        <pc:chgData name="Vanessa Orbegoso" userId="48e7e715bce5d27e" providerId="LiveId" clId="{793991A9-CD57-4906-96DB-6A9E9FF9409D}" dt="2025-03-16T18:34:08.272" v="1396" actId="47"/>
        <pc:sldMkLst>
          <pc:docMk/>
          <pc:sldMk cId="3338946153" sldId="464"/>
        </pc:sldMkLst>
      </pc:sldChg>
      <pc:sldChg chg="add del">
        <pc:chgData name="Vanessa Orbegoso" userId="48e7e715bce5d27e" providerId="LiveId" clId="{793991A9-CD57-4906-96DB-6A9E9FF9409D}" dt="2025-03-16T18:34:08.466" v="1397" actId="47"/>
        <pc:sldMkLst>
          <pc:docMk/>
          <pc:sldMk cId="1731957842" sldId="465"/>
        </pc:sldMkLst>
      </pc:sldChg>
      <pc:sldChg chg="addSp modSp add mod">
        <pc:chgData name="Vanessa Orbegoso" userId="48e7e715bce5d27e" providerId="LiveId" clId="{793991A9-CD57-4906-96DB-6A9E9FF9409D}" dt="2025-03-16T23:05:48.097" v="1996"/>
        <pc:sldMkLst>
          <pc:docMk/>
          <pc:sldMk cId="2118644380" sldId="465"/>
        </pc:sldMkLst>
        <pc:spChg chg="mod">
          <ac:chgData name="Vanessa Orbegoso" userId="48e7e715bce5d27e" providerId="LiveId" clId="{793991A9-CD57-4906-96DB-6A9E9FF9409D}" dt="2025-03-16T18:44:21.504" v="1560" actId="207"/>
          <ac:spMkLst>
            <pc:docMk/>
            <pc:sldMk cId="2118644380" sldId="465"/>
            <ac:spMk id="6" creationId="{B12B7BD2-8721-DE1E-2A67-6BE73B2B4DCF}"/>
          </ac:spMkLst>
        </pc:spChg>
        <pc:inkChg chg="add">
          <ac:chgData name="Vanessa Orbegoso" userId="48e7e715bce5d27e" providerId="LiveId" clId="{793991A9-CD57-4906-96DB-6A9E9FF9409D}" dt="2025-03-16T23:05:48.097" v="1996"/>
          <ac:inkMkLst>
            <pc:docMk/>
            <pc:sldMk cId="2118644380" sldId="465"/>
            <ac:inkMk id="3" creationId="{0F599DAD-CCA5-4BA5-0CFB-9B6CC63E2932}"/>
          </ac:inkMkLst>
        </pc:inkChg>
      </pc:sldChg>
      <pc:sldChg chg="add del">
        <pc:chgData name="Vanessa Orbegoso" userId="48e7e715bce5d27e" providerId="LiveId" clId="{793991A9-CD57-4906-96DB-6A9E9FF9409D}" dt="2025-03-16T18:34:08.636" v="1398" actId="47"/>
        <pc:sldMkLst>
          <pc:docMk/>
          <pc:sldMk cId="1074492117" sldId="466"/>
        </pc:sldMkLst>
      </pc:sldChg>
      <pc:sldChg chg="addSp modSp add mod">
        <pc:chgData name="Vanessa Orbegoso" userId="48e7e715bce5d27e" providerId="LiveId" clId="{793991A9-CD57-4906-96DB-6A9E9FF9409D}" dt="2025-03-16T23:05:48.097" v="1996"/>
        <pc:sldMkLst>
          <pc:docMk/>
          <pc:sldMk cId="2531734108" sldId="466"/>
        </pc:sldMkLst>
        <pc:spChg chg="mod">
          <ac:chgData name="Vanessa Orbegoso" userId="48e7e715bce5d27e" providerId="LiveId" clId="{793991A9-CD57-4906-96DB-6A9E9FF9409D}" dt="2025-03-16T18:43:52.710" v="1550" actId="207"/>
          <ac:spMkLst>
            <pc:docMk/>
            <pc:sldMk cId="2531734108" sldId="466"/>
            <ac:spMk id="6" creationId="{E6A2B774-97C7-A60F-C543-028A6A4A45A3}"/>
          </ac:spMkLst>
        </pc:spChg>
        <pc:inkChg chg="add">
          <ac:chgData name="Vanessa Orbegoso" userId="48e7e715bce5d27e" providerId="LiveId" clId="{793991A9-CD57-4906-96DB-6A9E9FF9409D}" dt="2025-03-16T23:05:48.097" v="1996"/>
          <ac:inkMkLst>
            <pc:docMk/>
            <pc:sldMk cId="2531734108" sldId="466"/>
            <ac:inkMk id="3" creationId="{F0F08937-BC8B-7573-E67A-D5155B299D2B}"/>
          </ac:inkMkLst>
        </pc:inkChg>
      </pc:sldChg>
      <pc:sldChg chg="add del">
        <pc:chgData name="Vanessa Orbegoso" userId="48e7e715bce5d27e" providerId="LiveId" clId="{793991A9-CD57-4906-96DB-6A9E9FF9409D}" dt="2025-03-16T18:34:08.828" v="1399" actId="47"/>
        <pc:sldMkLst>
          <pc:docMk/>
          <pc:sldMk cId="998872223" sldId="467"/>
        </pc:sldMkLst>
      </pc:sldChg>
      <pc:sldChg chg="addSp modSp add mod">
        <pc:chgData name="Vanessa Orbegoso" userId="48e7e715bce5d27e" providerId="LiveId" clId="{793991A9-CD57-4906-96DB-6A9E9FF9409D}" dt="2025-03-16T23:05:48.097" v="1996"/>
        <pc:sldMkLst>
          <pc:docMk/>
          <pc:sldMk cId="3153967260" sldId="467"/>
        </pc:sldMkLst>
        <pc:spChg chg="mod">
          <ac:chgData name="Vanessa Orbegoso" userId="48e7e715bce5d27e" providerId="LiveId" clId="{793991A9-CD57-4906-96DB-6A9E9FF9409D}" dt="2025-03-16T18:43:58.336" v="1553" actId="207"/>
          <ac:spMkLst>
            <pc:docMk/>
            <pc:sldMk cId="3153967260" sldId="467"/>
            <ac:spMk id="6" creationId="{A49ABFDF-9105-513F-BE19-50BFB722D0AB}"/>
          </ac:spMkLst>
        </pc:spChg>
        <pc:inkChg chg="add">
          <ac:chgData name="Vanessa Orbegoso" userId="48e7e715bce5d27e" providerId="LiveId" clId="{793991A9-CD57-4906-96DB-6A9E9FF9409D}" dt="2025-03-16T23:05:48.097" v="1996"/>
          <ac:inkMkLst>
            <pc:docMk/>
            <pc:sldMk cId="3153967260" sldId="467"/>
            <ac:inkMk id="3" creationId="{F024FC0A-94ED-A5FB-5C5F-62DA4B40970F}"/>
          </ac:inkMkLst>
        </pc:inkChg>
      </pc:sldChg>
      <pc:sldChg chg="addSp modSp add mod">
        <pc:chgData name="Vanessa Orbegoso" userId="48e7e715bce5d27e" providerId="LiveId" clId="{793991A9-CD57-4906-96DB-6A9E9FF9409D}" dt="2025-03-16T23:05:48.097" v="1996"/>
        <pc:sldMkLst>
          <pc:docMk/>
          <pc:sldMk cId="409292225" sldId="468"/>
        </pc:sldMkLst>
        <pc:spChg chg="mod">
          <ac:chgData name="Vanessa Orbegoso" userId="48e7e715bce5d27e" providerId="LiveId" clId="{793991A9-CD57-4906-96DB-6A9E9FF9409D}" dt="2025-03-16T18:44:03.360" v="1556" actId="207"/>
          <ac:spMkLst>
            <pc:docMk/>
            <pc:sldMk cId="409292225" sldId="468"/>
            <ac:spMk id="6" creationId="{B4B96965-BF1D-7670-BA35-4BB2A30EFA55}"/>
          </ac:spMkLst>
        </pc:spChg>
        <pc:inkChg chg="add">
          <ac:chgData name="Vanessa Orbegoso" userId="48e7e715bce5d27e" providerId="LiveId" clId="{793991A9-CD57-4906-96DB-6A9E9FF9409D}" dt="2025-03-16T23:05:48.097" v="1996"/>
          <ac:inkMkLst>
            <pc:docMk/>
            <pc:sldMk cId="409292225" sldId="468"/>
            <ac:inkMk id="3" creationId="{B913EF01-931B-52F5-7280-A6609A9B7168}"/>
          </ac:inkMkLst>
        </pc:inkChg>
      </pc:sldChg>
      <pc:sldChg chg="add del">
        <pc:chgData name="Vanessa Orbegoso" userId="48e7e715bce5d27e" providerId="LiveId" clId="{793991A9-CD57-4906-96DB-6A9E9FF9409D}" dt="2025-03-16T18:34:09.022" v="1400" actId="47"/>
        <pc:sldMkLst>
          <pc:docMk/>
          <pc:sldMk cId="1144738046" sldId="468"/>
        </pc:sldMkLst>
      </pc:sldChg>
      <pc:sldChg chg="add del">
        <pc:chgData name="Vanessa Orbegoso" userId="48e7e715bce5d27e" providerId="LiveId" clId="{793991A9-CD57-4906-96DB-6A9E9FF9409D}" dt="2025-03-16T18:34:11.242" v="1401" actId="47"/>
        <pc:sldMkLst>
          <pc:docMk/>
          <pc:sldMk cId="1230442277" sldId="469"/>
        </pc:sldMkLst>
      </pc:sldChg>
      <pc:sldChg chg="addSp modSp add mod">
        <pc:chgData name="Vanessa Orbegoso" userId="48e7e715bce5d27e" providerId="LiveId" clId="{793991A9-CD57-4906-96DB-6A9E9FF9409D}" dt="2025-03-16T23:05:48.097" v="1996"/>
        <pc:sldMkLst>
          <pc:docMk/>
          <pc:sldMk cId="1802651947" sldId="469"/>
        </pc:sldMkLst>
        <pc:spChg chg="mod">
          <ac:chgData name="Vanessa Orbegoso" userId="48e7e715bce5d27e" providerId="LiveId" clId="{793991A9-CD57-4906-96DB-6A9E9FF9409D}" dt="2025-03-16T22:02:08.648" v="1965" actId="20577"/>
          <ac:spMkLst>
            <pc:docMk/>
            <pc:sldMk cId="1802651947" sldId="469"/>
            <ac:spMk id="6" creationId="{9303B16D-C1A1-02E3-FD82-8E252D75C55F}"/>
          </ac:spMkLst>
        </pc:spChg>
        <pc:inkChg chg="add">
          <ac:chgData name="Vanessa Orbegoso" userId="48e7e715bce5d27e" providerId="LiveId" clId="{793991A9-CD57-4906-96DB-6A9E9FF9409D}" dt="2025-03-16T23:05:48.097" v="1996"/>
          <ac:inkMkLst>
            <pc:docMk/>
            <pc:sldMk cId="1802651947" sldId="469"/>
            <ac:inkMk id="3" creationId="{8BB73A5E-77E1-E5F0-044A-4DECCF746BF8}"/>
          </ac:inkMkLst>
        </pc:inkChg>
      </pc:sldChg>
      <pc:sldChg chg="add del">
        <pc:chgData name="Vanessa Orbegoso" userId="48e7e715bce5d27e" providerId="LiveId" clId="{793991A9-CD57-4906-96DB-6A9E9FF9409D}" dt="2025-03-16T18:34:11.420" v="1402" actId="47"/>
        <pc:sldMkLst>
          <pc:docMk/>
          <pc:sldMk cId="2333448231" sldId="470"/>
        </pc:sldMkLst>
      </pc:sldChg>
      <pc:sldChg chg="addSp modSp add mod">
        <pc:chgData name="Vanessa Orbegoso" userId="48e7e715bce5d27e" providerId="LiveId" clId="{793991A9-CD57-4906-96DB-6A9E9FF9409D}" dt="2025-03-16T23:05:48.097" v="1996"/>
        <pc:sldMkLst>
          <pc:docMk/>
          <pc:sldMk cId="3117595783" sldId="470"/>
        </pc:sldMkLst>
        <pc:spChg chg="mod">
          <ac:chgData name="Vanessa Orbegoso" userId="48e7e715bce5d27e" providerId="LiveId" clId="{793991A9-CD57-4906-96DB-6A9E9FF9409D}" dt="2025-03-16T18:48:18.272" v="1569" actId="207"/>
          <ac:spMkLst>
            <pc:docMk/>
            <pc:sldMk cId="3117595783" sldId="470"/>
            <ac:spMk id="6" creationId="{AD7B22DB-10AC-5337-4C90-4D802D6BEE45}"/>
          </ac:spMkLst>
        </pc:spChg>
        <pc:inkChg chg="add">
          <ac:chgData name="Vanessa Orbegoso" userId="48e7e715bce5d27e" providerId="LiveId" clId="{793991A9-CD57-4906-96DB-6A9E9FF9409D}" dt="2025-03-16T23:05:48.097" v="1996"/>
          <ac:inkMkLst>
            <pc:docMk/>
            <pc:sldMk cId="3117595783" sldId="470"/>
            <ac:inkMk id="3" creationId="{813D9F70-BFB8-7AC2-4893-338A96BAB392}"/>
          </ac:inkMkLst>
        </pc:inkChg>
      </pc:sldChg>
      <pc:sldChg chg="addSp modSp add mod">
        <pc:chgData name="Vanessa Orbegoso" userId="48e7e715bce5d27e" providerId="LiveId" clId="{793991A9-CD57-4906-96DB-6A9E9FF9409D}" dt="2025-03-16T23:05:48.097" v="1996"/>
        <pc:sldMkLst>
          <pc:docMk/>
          <pc:sldMk cId="1365396074" sldId="471"/>
        </pc:sldMkLst>
        <pc:spChg chg="mod">
          <ac:chgData name="Vanessa Orbegoso" userId="48e7e715bce5d27e" providerId="LiveId" clId="{793991A9-CD57-4906-96DB-6A9E9FF9409D}" dt="2025-03-16T18:50:05.322" v="1585" actId="207"/>
          <ac:spMkLst>
            <pc:docMk/>
            <pc:sldMk cId="1365396074" sldId="471"/>
            <ac:spMk id="6" creationId="{8DD2B49B-74A5-8202-7FFB-07278ADBF1CC}"/>
          </ac:spMkLst>
        </pc:spChg>
        <pc:inkChg chg="add">
          <ac:chgData name="Vanessa Orbegoso" userId="48e7e715bce5d27e" providerId="LiveId" clId="{793991A9-CD57-4906-96DB-6A9E9FF9409D}" dt="2025-03-16T23:05:48.097" v="1996"/>
          <ac:inkMkLst>
            <pc:docMk/>
            <pc:sldMk cId="1365396074" sldId="471"/>
            <ac:inkMk id="3" creationId="{F116F224-0A8F-9076-F31C-FC2BB799C513}"/>
          </ac:inkMkLst>
        </pc:inkChg>
      </pc:sldChg>
      <pc:sldChg chg="add del">
        <pc:chgData name="Vanessa Orbegoso" userId="48e7e715bce5d27e" providerId="LiveId" clId="{793991A9-CD57-4906-96DB-6A9E9FF9409D}" dt="2025-03-16T18:34:11.924" v="1403" actId="47"/>
        <pc:sldMkLst>
          <pc:docMk/>
          <pc:sldMk cId="2956032688" sldId="471"/>
        </pc:sldMkLst>
      </pc:sldChg>
      <pc:sldChg chg="addSp modSp add mod">
        <pc:chgData name="Vanessa Orbegoso" userId="48e7e715bce5d27e" providerId="LiveId" clId="{793991A9-CD57-4906-96DB-6A9E9FF9409D}" dt="2025-03-16T23:05:48.097" v="1996"/>
        <pc:sldMkLst>
          <pc:docMk/>
          <pc:sldMk cId="159915295" sldId="472"/>
        </pc:sldMkLst>
        <pc:spChg chg="mod">
          <ac:chgData name="Vanessa Orbegoso" userId="48e7e715bce5d27e" providerId="LiveId" clId="{793991A9-CD57-4906-96DB-6A9E9FF9409D}" dt="2025-03-16T18:50:09.565" v="1588" actId="207"/>
          <ac:spMkLst>
            <pc:docMk/>
            <pc:sldMk cId="159915295" sldId="472"/>
            <ac:spMk id="6" creationId="{1D6441C2-515E-6B02-98BD-8862E0D3D045}"/>
          </ac:spMkLst>
        </pc:spChg>
        <pc:inkChg chg="add">
          <ac:chgData name="Vanessa Orbegoso" userId="48e7e715bce5d27e" providerId="LiveId" clId="{793991A9-CD57-4906-96DB-6A9E9FF9409D}" dt="2025-03-16T23:05:48.097" v="1996"/>
          <ac:inkMkLst>
            <pc:docMk/>
            <pc:sldMk cId="159915295" sldId="472"/>
            <ac:inkMk id="3" creationId="{84C72682-79B0-6BD4-92A8-C43E32A71825}"/>
          </ac:inkMkLst>
        </pc:inkChg>
      </pc:sldChg>
      <pc:sldChg chg="add del">
        <pc:chgData name="Vanessa Orbegoso" userId="48e7e715bce5d27e" providerId="LiveId" clId="{793991A9-CD57-4906-96DB-6A9E9FF9409D}" dt="2025-03-16T18:34:11.987" v="1404" actId="47"/>
        <pc:sldMkLst>
          <pc:docMk/>
          <pc:sldMk cId="2594703978" sldId="472"/>
        </pc:sldMkLst>
      </pc:sldChg>
      <pc:sldChg chg="addSp modSp add mod">
        <pc:chgData name="Vanessa Orbegoso" userId="48e7e715bce5d27e" providerId="LiveId" clId="{793991A9-CD57-4906-96DB-6A9E9FF9409D}" dt="2025-03-16T23:05:48.097" v="1996"/>
        <pc:sldMkLst>
          <pc:docMk/>
          <pc:sldMk cId="329082498" sldId="473"/>
        </pc:sldMkLst>
        <pc:spChg chg="mod">
          <ac:chgData name="Vanessa Orbegoso" userId="48e7e715bce5d27e" providerId="LiveId" clId="{793991A9-CD57-4906-96DB-6A9E9FF9409D}" dt="2025-03-16T22:02:45.528" v="1995" actId="20577"/>
          <ac:spMkLst>
            <pc:docMk/>
            <pc:sldMk cId="329082498" sldId="473"/>
            <ac:spMk id="6" creationId="{0A71DC2C-2D64-669E-D68C-61B06548D2FA}"/>
          </ac:spMkLst>
        </pc:spChg>
        <pc:inkChg chg="add">
          <ac:chgData name="Vanessa Orbegoso" userId="48e7e715bce5d27e" providerId="LiveId" clId="{793991A9-CD57-4906-96DB-6A9E9FF9409D}" dt="2025-03-16T23:05:48.097" v="1996"/>
          <ac:inkMkLst>
            <pc:docMk/>
            <pc:sldMk cId="329082498" sldId="473"/>
            <ac:inkMk id="3" creationId="{0EA4384E-FB1C-E56D-918E-57CCFD900E14}"/>
          </ac:inkMkLst>
        </pc:inkChg>
      </pc:sldChg>
      <pc:sldChg chg="add del">
        <pc:chgData name="Vanessa Orbegoso" userId="48e7e715bce5d27e" providerId="LiveId" clId="{793991A9-CD57-4906-96DB-6A9E9FF9409D}" dt="2025-03-16T18:34:12.057" v="1405" actId="47"/>
        <pc:sldMkLst>
          <pc:docMk/>
          <pc:sldMk cId="536927180" sldId="473"/>
        </pc:sldMkLst>
      </pc:sldChg>
      <pc:sldChg chg="addSp modSp add mod">
        <pc:chgData name="Vanessa Orbegoso" userId="48e7e715bce5d27e" providerId="LiveId" clId="{793991A9-CD57-4906-96DB-6A9E9FF9409D}" dt="2025-03-16T23:05:48.097" v="1996"/>
        <pc:sldMkLst>
          <pc:docMk/>
          <pc:sldMk cId="1278673549" sldId="474"/>
        </pc:sldMkLst>
        <pc:spChg chg="mod">
          <ac:chgData name="Vanessa Orbegoso" userId="48e7e715bce5d27e" providerId="LiveId" clId="{793991A9-CD57-4906-96DB-6A9E9FF9409D}" dt="2025-03-16T18:50:18.117" v="1594" actId="207"/>
          <ac:spMkLst>
            <pc:docMk/>
            <pc:sldMk cId="1278673549" sldId="474"/>
            <ac:spMk id="6" creationId="{ABDC55B1-9814-D18E-EF4F-265FD04023C3}"/>
          </ac:spMkLst>
        </pc:spChg>
        <pc:inkChg chg="add">
          <ac:chgData name="Vanessa Orbegoso" userId="48e7e715bce5d27e" providerId="LiveId" clId="{793991A9-CD57-4906-96DB-6A9E9FF9409D}" dt="2025-03-16T23:05:48.097" v="1996"/>
          <ac:inkMkLst>
            <pc:docMk/>
            <pc:sldMk cId="1278673549" sldId="474"/>
            <ac:inkMk id="3" creationId="{E668C3E3-5537-289C-4A0F-37352974A69B}"/>
          </ac:inkMkLst>
        </pc:inkChg>
      </pc:sldChg>
      <pc:sldChg chg="add del">
        <pc:chgData name="Vanessa Orbegoso" userId="48e7e715bce5d27e" providerId="LiveId" clId="{793991A9-CD57-4906-96DB-6A9E9FF9409D}" dt="2025-03-16T18:34:12.129" v="1406" actId="47"/>
        <pc:sldMkLst>
          <pc:docMk/>
          <pc:sldMk cId="2157283475" sldId="474"/>
        </pc:sldMkLst>
      </pc:sldChg>
      <pc:sldChg chg="add del">
        <pc:chgData name="Vanessa Orbegoso" userId="48e7e715bce5d27e" providerId="LiveId" clId="{793991A9-CD57-4906-96DB-6A9E9FF9409D}" dt="2025-03-16T18:34:12.203" v="1407" actId="47"/>
        <pc:sldMkLst>
          <pc:docMk/>
          <pc:sldMk cId="2861526058" sldId="475"/>
        </pc:sldMkLst>
      </pc:sldChg>
      <pc:sldChg chg="addSp modSp add mod">
        <pc:chgData name="Vanessa Orbegoso" userId="48e7e715bce5d27e" providerId="LiveId" clId="{793991A9-CD57-4906-96DB-6A9E9FF9409D}" dt="2025-03-16T23:05:48.097" v="1996"/>
        <pc:sldMkLst>
          <pc:docMk/>
          <pc:sldMk cId="3336888238" sldId="475"/>
        </pc:sldMkLst>
        <pc:spChg chg="mod">
          <ac:chgData name="Vanessa Orbegoso" userId="48e7e715bce5d27e" providerId="LiveId" clId="{793991A9-CD57-4906-96DB-6A9E9FF9409D}" dt="2025-03-16T18:50:21.760" v="1597" actId="207"/>
          <ac:spMkLst>
            <pc:docMk/>
            <pc:sldMk cId="3336888238" sldId="475"/>
            <ac:spMk id="6" creationId="{D7C5E00A-41F2-A4D2-7406-6D9E1C761DF1}"/>
          </ac:spMkLst>
        </pc:spChg>
        <pc:inkChg chg="add">
          <ac:chgData name="Vanessa Orbegoso" userId="48e7e715bce5d27e" providerId="LiveId" clId="{793991A9-CD57-4906-96DB-6A9E9FF9409D}" dt="2025-03-16T23:05:48.097" v="1996"/>
          <ac:inkMkLst>
            <pc:docMk/>
            <pc:sldMk cId="3336888238" sldId="475"/>
            <ac:inkMk id="3" creationId="{FCBCCC33-A3C1-1306-BB34-48A75335A9C4}"/>
          </ac:inkMkLst>
        </pc:inkChg>
      </pc:sldChg>
      <pc:sldChg chg="add del">
        <pc:chgData name="Vanessa Orbegoso" userId="48e7e715bce5d27e" providerId="LiveId" clId="{793991A9-CD57-4906-96DB-6A9E9FF9409D}" dt="2025-03-16T18:34:12.279" v="1408" actId="47"/>
        <pc:sldMkLst>
          <pc:docMk/>
          <pc:sldMk cId="1271719664" sldId="476"/>
        </pc:sldMkLst>
      </pc:sldChg>
      <pc:sldChg chg="addSp modSp add mod">
        <pc:chgData name="Vanessa Orbegoso" userId="48e7e715bce5d27e" providerId="LiveId" clId="{793991A9-CD57-4906-96DB-6A9E9FF9409D}" dt="2025-03-16T23:05:48.097" v="1996"/>
        <pc:sldMkLst>
          <pc:docMk/>
          <pc:sldMk cId="3816183802" sldId="476"/>
        </pc:sldMkLst>
        <pc:spChg chg="mod">
          <ac:chgData name="Vanessa Orbegoso" userId="48e7e715bce5d27e" providerId="LiveId" clId="{793991A9-CD57-4906-96DB-6A9E9FF9409D}" dt="2025-03-16T18:50:52.303" v="1602" actId="207"/>
          <ac:spMkLst>
            <pc:docMk/>
            <pc:sldMk cId="3816183802" sldId="476"/>
            <ac:spMk id="6" creationId="{D6E100BB-D1CA-9F14-9A6A-296045E5C6F1}"/>
          </ac:spMkLst>
        </pc:spChg>
        <pc:inkChg chg="add">
          <ac:chgData name="Vanessa Orbegoso" userId="48e7e715bce5d27e" providerId="LiveId" clId="{793991A9-CD57-4906-96DB-6A9E9FF9409D}" dt="2025-03-16T23:05:48.097" v="1996"/>
          <ac:inkMkLst>
            <pc:docMk/>
            <pc:sldMk cId="3816183802" sldId="476"/>
            <ac:inkMk id="3" creationId="{E7FF89C1-EDDB-136B-0F28-96E1B0A3E073}"/>
          </ac:inkMkLst>
        </pc:inkChg>
      </pc:sldChg>
      <pc:sldChg chg="addSp modSp add mod">
        <pc:chgData name="Vanessa Orbegoso" userId="48e7e715bce5d27e" providerId="LiveId" clId="{793991A9-CD57-4906-96DB-6A9E9FF9409D}" dt="2025-03-16T23:05:48.097" v="1996"/>
        <pc:sldMkLst>
          <pc:docMk/>
          <pc:sldMk cId="1230181225" sldId="477"/>
        </pc:sldMkLst>
        <pc:spChg chg="mod">
          <ac:chgData name="Vanessa Orbegoso" userId="48e7e715bce5d27e" providerId="LiveId" clId="{793991A9-CD57-4906-96DB-6A9E9FF9409D}" dt="2025-03-16T18:51:49.571" v="1611" actId="207"/>
          <ac:spMkLst>
            <pc:docMk/>
            <pc:sldMk cId="1230181225" sldId="477"/>
            <ac:spMk id="6" creationId="{2F6F4917-F8F2-03D5-677F-C22268ABB9E3}"/>
          </ac:spMkLst>
        </pc:spChg>
        <pc:inkChg chg="add">
          <ac:chgData name="Vanessa Orbegoso" userId="48e7e715bce5d27e" providerId="LiveId" clId="{793991A9-CD57-4906-96DB-6A9E9FF9409D}" dt="2025-03-16T23:05:48.097" v="1996"/>
          <ac:inkMkLst>
            <pc:docMk/>
            <pc:sldMk cId="1230181225" sldId="477"/>
            <ac:inkMk id="3" creationId="{13205881-CA91-BE6C-CA59-8FAFAC884D2A}"/>
          </ac:inkMkLst>
        </pc:inkChg>
      </pc:sldChg>
      <pc:sldChg chg="add del">
        <pc:chgData name="Vanessa Orbegoso" userId="48e7e715bce5d27e" providerId="LiveId" clId="{793991A9-CD57-4906-96DB-6A9E9FF9409D}" dt="2025-03-16T18:34:12.358" v="1409" actId="47"/>
        <pc:sldMkLst>
          <pc:docMk/>
          <pc:sldMk cId="3366480709" sldId="477"/>
        </pc:sldMkLst>
      </pc:sldChg>
      <pc:sldChg chg="addSp modSp add mod">
        <pc:chgData name="Vanessa Orbegoso" userId="48e7e715bce5d27e" providerId="LiveId" clId="{793991A9-CD57-4906-96DB-6A9E9FF9409D}" dt="2025-03-16T23:05:48.097" v="1996"/>
        <pc:sldMkLst>
          <pc:docMk/>
          <pc:sldMk cId="54548906" sldId="478"/>
        </pc:sldMkLst>
        <pc:spChg chg="mod">
          <ac:chgData name="Vanessa Orbegoso" userId="48e7e715bce5d27e" providerId="LiveId" clId="{793991A9-CD57-4906-96DB-6A9E9FF9409D}" dt="2025-03-16T18:51:54.848" v="1614" actId="207"/>
          <ac:spMkLst>
            <pc:docMk/>
            <pc:sldMk cId="54548906" sldId="478"/>
            <ac:spMk id="6" creationId="{BB3A4361-2D02-1CBB-7464-418138BC9BD9}"/>
          </ac:spMkLst>
        </pc:spChg>
        <pc:inkChg chg="add">
          <ac:chgData name="Vanessa Orbegoso" userId="48e7e715bce5d27e" providerId="LiveId" clId="{793991A9-CD57-4906-96DB-6A9E9FF9409D}" dt="2025-03-16T23:05:48.097" v="1996"/>
          <ac:inkMkLst>
            <pc:docMk/>
            <pc:sldMk cId="54548906" sldId="478"/>
            <ac:inkMk id="3" creationId="{A96C4B65-4CC4-C57F-D6A0-053290965ADA}"/>
          </ac:inkMkLst>
        </pc:inkChg>
      </pc:sldChg>
      <pc:sldChg chg="add del">
        <pc:chgData name="Vanessa Orbegoso" userId="48e7e715bce5d27e" providerId="LiveId" clId="{793991A9-CD57-4906-96DB-6A9E9FF9409D}" dt="2025-03-16T18:34:12.438" v="1410" actId="47"/>
        <pc:sldMkLst>
          <pc:docMk/>
          <pc:sldMk cId="2824963436" sldId="478"/>
        </pc:sldMkLst>
      </pc:sldChg>
      <pc:sldChg chg="add del">
        <pc:chgData name="Vanessa Orbegoso" userId="48e7e715bce5d27e" providerId="LiveId" clId="{793991A9-CD57-4906-96DB-6A9E9FF9409D}" dt="2025-03-16T18:34:13.272" v="1411" actId="47"/>
        <pc:sldMkLst>
          <pc:docMk/>
          <pc:sldMk cId="417028740" sldId="479"/>
        </pc:sldMkLst>
      </pc:sldChg>
      <pc:sldChg chg="addSp modSp add mod">
        <pc:chgData name="Vanessa Orbegoso" userId="48e7e715bce5d27e" providerId="LiveId" clId="{793991A9-CD57-4906-96DB-6A9E9FF9409D}" dt="2025-03-16T23:05:48.097" v="1996"/>
        <pc:sldMkLst>
          <pc:docMk/>
          <pc:sldMk cId="4280280210" sldId="479"/>
        </pc:sldMkLst>
        <pc:spChg chg="mod">
          <ac:chgData name="Vanessa Orbegoso" userId="48e7e715bce5d27e" providerId="LiveId" clId="{793991A9-CD57-4906-96DB-6A9E9FF9409D}" dt="2025-03-16T18:51:58.797" v="1617" actId="207"/>
          <ac:spMkLst>
            <pc:docMk/>
            <pc:sldMk cId="4280280210" sldId="479"/>
            <ac:spMk id="6" creationId="{284CE348-C60D-3AF2-B7AC-5238038BBB57}"/>
          </ac:spMkLst>
        </pc:spChg>
        <pc:inkChg chg="add">
          <ac:chgData name="Vanessa Orbegoso" userId="48e7e715bce5d27e" providerId="LiveId" clId="{793991A9-CD57-4906-96DB-6A9E9FF9409D}" dt="2025-03-16T23:05:48.097" v="1996"/>
          <ac:inkMkLst>
            <pc:docMk/>
            <pc:sldMk cId="4280280210" sldId="479"/>
            <ac:inkMk id="3" creationId="{2CB9DDC8-D587-0C64-90DC-C2C8FBD042ED}"/>
          </ac:inkMkLst>
        </pc:inkChg>
      </pc:sldChg>
      <pc:sldChg chg="add del">
        <pc:chgData name="Vanessa Orbegoso" userId="48e7e715bce5d27e" providerId="LiveId" clId="{793991A9-CD57-4906-96DB-6A9E9FF9409D}" dt="2025-03-16T18:34:13.496" v="1412" actId="47"/>
        <pc:sldMkLst>
          <pc:docMk/>
          <pc:sldMk cId="3679443546" sldId="480"/>
        </pc:sldMkLst>
      </pc:sldChg>
      <pc:sldChg chg="addSp modSp add mod">
        <pc:chgData name="Vanessa Orbegoso" userId="48e7e715bce5d27e" providerId="LiveId" clId="{793991A9-CD57-4906-96DB-6A9E9FF9409D}" dt="2025-03-16T23:05:48.097" v="1996"/>
        <pc:sldMkLst>
          <pc:docMk/>
          <pc:sldMk cId="3837554693" sldId="480"/>
        </pc:sldMkLst>
        <pc:spChg chg="mod">
          <ac:chgData name="Vanessa Orbegoso" userId="48e7e715bce5d27e" providerId="LiveId" clId="{793991A9-CD57-4906-96DB-6A9E9FF9409D}" dt="2025-03-16T18:52:14.308" v="1622" actId="207"/>
          <ac:spMkLst>
            <pc:docMk/>
            <pc:sldMk cId="3837554693" sldId="480"/>
            <ac:spMk id="6" creationId="{0088673F-DA3D-FAF6-9FA7-22196215A3F2}"/>
          </ac:spMkLst>
        </pc:spChg>
        <pc:inkChg chg="add">
          <ac:chgData name="Vanessa Orbegoso" userId="48e7e715bce5d27e" providerId="LiveId" clId="{793991A9-CD57-4906-96DB-6A9E9FF9409D}" dt="2025-03-16T23:05:48.097" v="1996"/>
          <ac:inkMkLst>
            <pc:docMk/>
            <pc:sldMk cId="3837554693" sldId="480"/>
            <ac:inkMk id="3" creationId="{E661051B-70FD-C3DF-EF90-4A4FF4ACD80E}"/>
          </ac:inkMkLst>
        </pc:inkChg>
      </pc:sldChg>
    </pc:docChg>
  </pc:docChgLst>
</pc:chgInfo>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0:35:40.508"/>
    </inkml:context>
    <inkml:brush xml:id="br0">
      <inkml:brushProperty name="width" value="0.05292" units="cm"/>
      <inkml:brushProperty name="height" value="0.05292" units="cm"/>
      <inkml:brushProperty name="color" value="#FF0000"/>
    </inkml:brush>
  </inkml:definitions>
  <inkml:trace contextRef="#ctx0" brushRef="#br0">2840 7108 0,'0'0'0,"-18"0"16,1 0 0,-1 0-16,0 0 15,1 0 32,-1 0-31,0 0-16,-17 0 15,0 0 1,17 0 0,1 0-1,-1 0 1,0 0-1,1 0 1,-1 0 15,0 0-15,18 18 0,-17-18-16,-1 18 15,-17-1 16,-18 36-15,18 0 0,-1 0-1,-17 0 1,18-18 0,0 18-1,0 0 1,17 0-1,18 18 17,0-54-17,18 19 1,17-1 0,-18-18-1,19 19 1,52 34 15,-17-34-15,-19-1-1,-16-35 1,-1 35 0,0 0-1,1-35 1,34 18-1,-35 0 17,18-18-17,-35 0 1,17 0 0,1-18-1,-19 18-15,-17-18 16,35 1-1,-17-1-15,17 1 16,1 17 0,17-36-1,-18 1 1,0 17 0,0 1-1,-35-1 1,18-17-1,-18 17 1,18-35 15,-18 0-15,0 0 0,0 18-1,-36-18 1,1 0-1,0 18 1,0-18 0,-1 18-1,1-1 1,17 19 0,1-1-1,-1 1 1,-17-1-1,17-17 17,1 17-17,-1 0 1,0 18 0,1-17 15,34 17 141</inkml:trace>
  <inkml:trace contextRef="#ctx0" brushRef="#br0" timeOffset="20894.48">19403 12612 0,'17'0'31,"1"0"-16,17 0 1,-17 17 0,35-17-1,17 18 1,-34-18 0,17 0-1,0 0 1,35 0-1,-18 0 1,18 0 15,-35 0-15,0 0 0,-17 0-1,17 0 1,-18 0-1,0 0 1,18 0 0,18-18-1,-36 18 1,18-17 0,-18 17-1,18 0 1,0 0-1,-35-18 17,17 18-32,-18 0 15,54 0 1,-53 0 0,17 18-1,18-18 1,0 0-1,-18 0 1,36 0 0,-19 0-1,-16 0 1,17 0 0,-18 0-1,18 0 1,35 0-1,53 0 1,-53-18 15,-52 1-15,-1-1 0,-17 18-1,-1 0 1,1 0-16,-1-18 31,1 18-15,0-17 15,-1 17-15,1 0 15</inkml:trace>
  <inkml:trace contextRef="#ctx0" brushRef="#br0" timeOffset="47854.39">2769 14852 0,'-35'0'31,"-36"18"-15,36-1-1,0 1 1,0-1 15,-1 19 0,19-19-15,-1-17 0,-35 36-1,18 17 1,0-36-1,-1 36 1,19-18 0,-1-17-1,18 0 1,-18 17 0,18 0-1,0 1 1,0-1-1,0-18 1,0 19 0,0-19-1,0 36 1,0 0 0,0-35-1,0 0 1,18-1-1,0 1 1,-1-18 0,1 17-1,0 1 1,17 0 0,0-18-1,0 0 1,-17 0-1,0 0 1,17 0 15,0 0-15,-17 0 0,0 0-16,-1 0 15,36 0 1,-35 0-1,17 0 1,0 0 0,18 0-1,-17-18 1,34 0 0,-17-17-1,-18 18 1,-17-1-1,0 0 17,-1 1-17,1-1 1,-18-17 0,17-18-1,-17 17 1,18 1-1,-18-18 1,0 18 0,0 0-16,0 17 15,-18-17 1,-17 0 0,0-18-1,0 0 1,35 35-1,-36 0 17,36 1-17,-17-1 17,17-17-17,0 17-15,-18 18 16,18-17-1,0-19 1,0 19 0,-18-1-1,1 18 1,17-18 0,-18 1-1,1-1 16</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0:37:08.782"/>
    </inkml:context>
    <inkml:brush xml:id="br0">
      <inkml:brushProperty name="width" value="0.05292" units="cm"/>
      <inkml:brushProperty name="height" value="0.05292" units="cm"/>
      <inkml:brushProperty name="color" value="#FF0000"/>
    </inkml:brush>
  </inkml:definitions>
  <inkml:trace contextRef="#ctx0" brushRef="#br0">2699 6385 0,'0'-17'31,"-18"17"16,-17 0-16,-18 0 0,-35 0 0,17 17 1,1 1-1,-1 17 0,18-17 0,18-1 1,35 1 46,0 0-63,0 52 1,17-34 0,1-1-16,0 18 31,17-36-15,0 36-1,1-17 1,-19-1-1,1 18 17,17 0-17,0-18 1,1 18 0,17 0-1,-18-18 1,0 18-1,-17-53-15,17 18 16,0-1 0,159-17 46,-141 0-46,0 0 31,-35 0-32,17-17 1,18 17 0,-18-18-1,1 0 1,-19 1-1,-17-1 1,18-17 0,-18-36 15,0 1-15,0 17-1,-18 35-15,-17-35 16,35 18-1,-35-18 17,35 35-17,-18-17 1,18 18 0,-18-1-1,18-17 1,-17 35-1,-1-18 1,18 0 0,-17 18-1,-1-17 1,0-1 0,-17 0-1,0 18 1,-18-17-1,0 17 17,18 0-17,17 0 1,0 0 15,1 0-15,17-18-1,-18 18 48,18-18 109,-18 1-110,18-1-46,-17 18 0,-1-17-1</inkml:trace>
  <inkml:trace contextRef="#ctx0" brushRef="#br0" timeOffset="74578.7">2893 12524 0,'-35'0'31,"17"0"-15,0 0 15,1 0 16,-1 17-31,0-17-16,1 0 15,-19 18 1,1 17 0,-18 18-1,18-53-15,0 35 16,-1 1 0,1-1-1,17-35 1,18 18-1,-17-18 17,-18 35 15,17-18-32,18 1 1,-18 0-1,1 17 1,17 0 0,0-17-16,0 0 15,0 35 1,17-36 0,19 1-1,-1 17 1,18 0-1,0-17 17,0 0-17,-18-1 1,-18 1 0,1-18-1,0 0 1,17 0-1,-17 0 1,17 0 0,0 18-1,1-18 1,-1 0 0,18 0-1,0 0 1,0-18-1,-1 0 17,-34 1-1,17 17-15,-35-18-1,18 0 63,-18 1-62,0-1 0,0 0-1,0 1 1,0-1-1,0 1 32,18-19-31,-18 19 0,17-19-1,1 19 1,-18-1-1,0 0 1,0 1 0,0-1-1,-18-17 1,18 17 0,-17 1 15,-1-1 31,0 0-15,1 18-31,-1-17 15,18-1-15,-18 18-1,1-18 1,-1 18 0,1-17-1,-1 17 1,-17-18-1,17 18 17,0-18-1,1 18 16,-1 0 31,0 0-47,1 0 16,-1 0-31,1 0-1,-1 0 1,0 0 0</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0:39:00.158"/>
    </inkml:context>
    <inkml:brush xml:id="br0">
      <inkml:brushProperty name="width" value="0.05292" units="cm"/>
      <inkml:brushProperty name="height" value="0.05292" units="cm"/>
      <inkml:brushProperty name="color" value="#FF0000"/>
    </inkml:brush>
  </inkml:definitions>
  <inkml:trace contextRef="#ctx0" brushRef="#br0">2769 6473 0,'-17'0'94,"-1"0"-79,0 0 1,-17 0-16,-53 0 31,53 18 0,-1-18-15,-17 18 0,36-1-16,-36 19 15,0-36 1,35 17-1,1-17 1,-1 0 31,-17 36-31,17-36-1,-17 17 1,17 19-1,1-1 1,-1 18 15,18-18-15,0 36 0,0-36-1,53-18 1,-18 19-1,18-1 1,-35-17 0,17-1-16,-17 1 15,52 35 1,1-36 0,-18 19-1,-18-1 1,18 0-1,0 1 1,35-19 15,-70 1-15,35-18 0,-18 0-1,0 0 1,-17 0-1,17 0 1,-17 0-16,-1 0 16,19-18-1,-19 1-15,36-1 16,-18 0 0,1-35-1,17 18 1,17 17-1,-52 1 17,-18-1 15,0-17-32,0 17 1,0-17-1,0 0 1,0-1 0,0-16-1,-18-1 1,18 17 0,0-17-1,0 36-15,0-36 16,0 18-1,0-18 1,0 17 15,0 19-15,0-19 0,0 19-16,-35-18 31,-18 17-16,35-17 1,1 17 0,-19 0-1,1 1 1,17-1 0,-17 0-1,18 1 1,-1 17-1,-35-18 17,18 18-17,-1 0 1,-34 18 0,52-18-16,-17 17 15,17-17 1,1 18 203,-19 0-204,1 17 1,17-17-1,1-18 1,-1 17 0,18 1-1,-17 0 1,-1-1 0,0 1-1,18-1 1</inkml:trace>
  <inkml:trace contextRef="#ctx0" brushRef="#br0" timeOffset="23203.96">2946 12524 0,'-18'0'110,"-17"0"-79,-18-18 0,18 18 0,-1 0-15,19 0 0,-1 0-1,0 0 32,1 0-16,-19 0-15,19 0 15,-18 0-15,35 18 0,-18-18-1,0 17 1,1-17-1,-1 0 1,0 0 0,18 18-1,-35-18 1,17 18 15,1-1-15,-18 1-1,17 17 17,0-35-32,1 18 15,-19 17 1,19-35 0,-19 35-1,19-17 1,-1 0 62,18-1-62,0 18 15,0-17-16,0 0 1,0 52 15,18-17-15,-1-17 0,1-1-1,35 0 1,-35-17-16,-18-1 15,17-17-15,19 36 16,-19-19 0,18 1 15,1 0-15,-19-18-1,19 17 1,-19 1-1,36-18 17,-18 0-17,18 0 1,18 0 0,-36 0-1,1-18 1,16 18-1,1-35 1,53-18 0,-71 35-16,-17 1 15,70-36 1,-52 35 0,-19-17-1,1 0 1,-18 17-1,0-17 1,0-18 15,0-18-15,-35 18 0,17 18-1,18 17 1,0-17-1,-18 17 1,1 18-16,17-17 16,-18-1-16,0 18 15,1-17-15,-1-19 16,-17 19 0,0-19-1,-1 19 1,1-19-1,0 19 17,17-1-17,0 18 1,-17 0 0,18-18-1,-19 18 1,-17 0-1,18 0 1,17 0 0,1 0 187</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0:40:00.940"/>
    </inkml:context>
    <inkml:brush xml:id="br0">
      <inkml:brushProperty name="width" value="0.05292" units="cm"/>
      <inkml:brushProperty name="height" value="0.05292" units="cm"/>
      <inkml:brushProperty name="color" value="#FF0000"/>
    </inkml:brush>
  </inkml:definitions>
  <inkml:trace contextRef="#ctx0" brushRef="#br0">2840 6509 0,'-18'0'32,"1"0"-17,-19 0 1,19 0 46,-1 0-30,0 0-17,1 0 17,-1 0-17,-35 17 16,36 1-15,-36 17 0,0-17-1,17 0 1,19-1 0,-18 1-1,17 0 32,0-1-16,1 1 1,-1 17-17,18 0-15,-18-17 16,18 17-1,0 1 1,0-1 0,0-18 15,0 1-15,18 0-1,0-18 1,-18 17-1,17 1 17,1 17-17,-18-17 1,0 0 0,0-1-1,35 1 1,-17-1-1,-18 1 1,17 17 0,19-17-1,-19-18 1,19 18 0,-19-18-1,1 17 1,0-17-1,34 0 48,-16 0-47,-1 0-1,-17-17 1,17-1-1,0 0 1,-17 18 0,0-17-1,-1 17-15,18-18 16,-17 18 15,0 0 0,-1-18 16,1 1-31,0 17 0,-1 0-1,-17-18 1,36 18-1,-19-17 1,-17-1 0,18 0-1,-18 1 1,0-19 0,0 19-1,0-1-15,0 0 16,0-17-1,0 18 1,0-19 15,0 19-15,0-1 0,0-17 15,0 17-16,-18 0 1,18-17 15,-17 35-15,-1-17 0,18-1-1,-18 0-15,18 1 16,-17-1-1,-1 0 1,0 1 15,1-1-15,-1 18 31,18-18-32,-35 18 17,17-17-17,1 17 1,-19 0 0,1-36-1,17 36 1,1 0-1,-1 0 17,0 0 46,18-17 16</inkml:trace>
  <inkml:trace contextRef="#ctx0" brushRef="#br0" timeOffset="93169.15">3052 11783 0,'-18'0'62,"-70"0"-46,52 0 15,-16 35-15,-1-35-1,0 35 1,0-17 0,0-18-1,18 18 1,-18 17-1,35-35-15,18 18 16,-53-1 0,35 1-1,18-1 1,-35 1 0,35 0-1,-17 35 1,-1-18-1,0-17 1,18 17 0,0 18-1,36-18 1,-1 0 0,18-17-1,-18 17 1,0-17-16,-17-1 15,0-17-15,17 18 16,18-18 0,0 0-1,-18 0 1,18 0 0,-18 0-1,18 0 1,-35 0-1,-1 0 1,1 0 15,35 0-15,-35 0 0,-1 0 46,1-18-46,-18 1-1,17-18 1,-17-1 0,36-17-1,-19 0 1,-17 18-1,18 0 1,-18 17 15,0 1 32,0-1-32,-35-17-15,35 17-1,-18 0 1,18 1 0,-18-1-1,1-17 1,17 17-1,0 1 32,0-1 0,-18 18-31,18-18-1,-17 18 1,-1 0 31</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0:42:25.500"/>
    </inkml:context>
    <inkml:brush xml:id="br0">
      <inkml:brushProperty name="width" value="0.05292" units="cm"/>
      <inkml:brushProperty name="height" value="0.05292" units="cm"/>
      <inkml:brushProperty name="color" value="#FF0000"/>
    </inkml:brush>
  </inkml:definitions>
  <inkml:trace contextRef="#ctx0" brushRef="#br0">2963 6526 0,'0'0'0,"-17"-17"31,-1 17 47,-17 0-62,17 17-16,-17-17 15,-36 18 1,36-18-1,0 0 1,17 0 0,0 0-1,1 18 1,-18-18 0,17 17-1,0 1 1,-17 0-1,17-1 17,1 19-17,-1-1 1,0-18 0,1 19-1,17-19 1,-18 1-1,1 0 1,17-1 0,0 1-1,0 17 1,0 18 0,0-35-16,0-1 15,17 19-15,18-1 16,1-17-1,-1-1 1,0 18 15,-17-35-15,17 0 0,18 18-1,-18-18 1,1 0-16,-1 0 15,0 0 1,1 0 0,-1 0-1,0-18 1,-17 18 0,-1 0-1,19 0 1,-19-17-1,1-1 1,0 18-16,-1 0 31,1-17-15,17-1 0,-17 0-1,-18 1 1,17-19-1,19 1 1,-19 17 0,-17-17-1,18 18 1,0-19 0,-18-17-1,17 0 1,-17 18-1,0 0 17,0 17-17,0 1-15,0-1 16,0 0 0,-17 1-16,-1-1 15,0 18 1,1-18-1,-1 1 1,-17-1 15,17 18-15,0 0 0,1-18-1,-18 18 1,17 0 15,0 0 0</inkml:trace>
  <inkml:trace contextRef="#ctx0" brushRef="#br0" timeOffset="29798.6">2734 11906 0,'-18'0'16,"1"0"15,-19 0-15,19 0-16,-36 0 31,35 0-16,-17 18 1,0 0 0,17-18-1,0 0 1,18 17 0,-17-17-1,-1 0 1,18 35-1,-17-35 1,17 18 0,-18 0-1,0 17 1,1 18 0,17-18-1,0-17 1,0 17-1,0 18 1,35-18 0,-17 1-1,-1-19 1,36 18 0,-18 1-1,1-36 1,-19 17-1,1-17 1,35 18 15,-18-18-15,-17 18 0,35-18-1,0 0 1,-36 0-1,19 0 1,-19 0 0,18 0-1,-17 0 1,0 0 0,-1-18-1,19 18 1,-19-18-1,1 18 17,17-35-17,0 17 1,-17 1 0,0-1-1,-1 1 1,1-1-1,-18-17 1,18 17 0,-18 0-16,0 1 15,0-1-15,0-17 16,0 0 0,0-1-1,0 1 1,0 17-1,0 1 32,0-1-31,-36 0 0,19 1-1,-1-1 1,-17 18-1,17-17-15,-35-1 16,53 0 0,-17 18-16,-1-17 93,0 17-77,1 0 0,-1 0-1,0 0 1,-17 0 0,-18 0-1,18 0 1,17-18-1,-17 18 1,-18 0 0,0 0-1,18 18 1,17-18 15,18 17 47</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0:43:35.757"/>
    </inkml:context>
    <inkml:brush xml:id="br0">
      <inkml:brushProperty name="width" value="0.05292" units="cm"/>
      <inkml:brushProperty name="height" value="0.05292" units="cm"/>
      <inkml:brushProperty name="color" value="#FF0000"/>
    </inkml:brush>
  </inkml:definitions>
  <inkml:trace contextRef="#ctx0" brushRef="#br0">2734 7302 0,'-18'0'32,"-17"18"-17,17-18 1,1 0-1,-54 35 17,36-35-17,0 36 1,-1-19 0,1 1-1,0-18 1,17 18-16,1-1 15,-1 1 1,0-18 15,18 18-15,-17-1 0,17 1-1,0-1-15,0 19 16,17 17-1,36 0 1,0-18 15,-18 0-15,18 0 0,0 1-1,18 34 1,-18-34-1,0-19 1,-18 1 0,18-18-1,-18 0 1,18 0 0,-35 0-16,-1 0 15,1 0-15,0 0 16,17 0-1,-17 0 1,-1 0 15,1-18-15,-1 1 0,36-36-1,18-18 1,-18 18-1,-36 0 1,19 18 0,-19-18-1,-17 0 1,0 18 0,-17 17-1,-1-35 1,-17 18-1,17 17 17,1 1-17,-19-1 1,1 0 0,17 1-1,1 17 1,-1-18-1,0 18 1,-17 0 0,18-18-1,-36 18 1,35 0 0,0 0-1,-17 0 1,17 0-1,1 0 1,-1 0 47,1 0-48,-1 0 32,0 0 0,-17 0-16,-36 18 0,54 0 1</inkml:trace>
  <inkml:trace contextRef="#ctx0" brushRef="#br0" timeOffset="23753.99">2928 12647 0,'-35'0'47,"17"0"31,-35 18-62,18-18 0,0 17-1,17-17 1,0 0-1,-17 18 1,17-18 0,-17 18-1,0-1 1,0-17 0,17 18-1,0-18 1,-17 18-1,17-18 1,1 17 15,-1-17 1,1 18 14,17-1 1,-18-17-31,18 18 0,0 0-1,0-1 1,0 19-1,0-19 32,0 1-31,18-18 0,-18 35-1,0-17 1,17 17-1,-17-17 1,18 17 0,-1 0-1,1-17 1,-18 0 0,18-1-1,-18 1-15,17-18 16,1 18-1,-18-1 1,18 1 31,-1-18-31,-17 17-1,18 1 1,17 0 15,-17-18 0,-18 17-15,17-17-16,1 0 16,0 18-1,-1-18 1,19 18-1,-19-18 1,1 0 15,0 0-15,-1 0 0,1 0-1,17 0 1,18-18-1,-18-17 1,1 17 0,-19 18-1,1-18 1,17 1 15,-35-1-15,0 1-1,0-1 32,0 0-31,0 1 0,0-1-1,0 0 1,0-17-1,0 17 1,0-34 0,0 16-1,18 19 1,-18-1 0,0 0-1,0-17 1,0 17-1,0 1 17,0-19-17,0 19 1,0-1 0,0 1-1,0-1 1,0 0 15,0 1-15,0-1-1,0 0 17,-18 18-17,1-17 1,17-1 15,0 0-15,-18 18 15,18-17-15,-18 17-1,18-18 1,-17 18-1,17-17-15,-18 17 16,18-18 0,-18 18 15,18-18-15,-17 18-1,17-17 1,-36 17-1,36-18 32,-17 18-31,-1 0 0,1-18 46,-1 18 1</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0:44:42.187"/>
    </inkml:context>
    <inkml:brush xml:id="br0">
      <inkml:brushProperty name="width" value="0.05292" units="cm"/>
      <inkml:brushProperty name="height" value="0.05292" units="cm"/>
      <inkml:brushProperty name="color" value="#FF0000"/>
    </inkml:brush>
  </inkml:definitions>
  <inkml:trace contextRef="#ctx0" brushRef="#br0">2611 6579 0,'0'0'0,"-53"0"16,0 18-1,17 0 1,1-18-1,18 17 1,-1 1 0,-17 17 46,-1 71-31,36-18 1,0-70-17,0 17 1,0 0 0,18-17-16,17 17 15,1-17 1,-1 0-1,0-1 1,18-17 0,0 18-1,-35-1-15,-1-17 16,54 0 0,-36 0-1,0 0 1,1 0-1,-1 0 1,18-17 15,17-18-15,-17 17 0,-17-17-1,16 17 1,1-35-1,0 18 1,-35 17 0,17 18-1,-35-17 1,0-1 62,0 0-62,0-17-1,-17 0 1,-19-1 0,19 1-1,-19 0 1,19 0-1,-19 35 1,1-18 0,0-17-1,-18 35 1,18-36 0,-18 19-1,35 17-15,-17-18 16,0 18-1,17 0 17,0 0-17,1 0 17,-19 0-17,1 0 1,0 0-1,0 0 1,17 0 0,-17 18-1,-1-1 1,-17 1 0,1 17-1,16-35 1,36 18-1,-17-18 32,17 18 94</inkml:trace>
  <inkml:trace contextRef="#ctx0" brushRef="#br0" timeOffset="36157.08">2716 12577 0,'-17'0'47,"-1"0"-16,0 0-15,-87 70 15,52-17-15,17-35-1,-16 35 1,-1-18-1,35-18 1,18 1 0,0 0 15,0 17-15,0 0-1,35 1 1,1 17-1,-1-18 1,-18-35-16,36 53 31,0-18-15,-17 0 0,16 1-1,1-19 1,0 1-1,-17-1 1,-1 1 0,18 0-1,-36-18 1,19 0 0,-19 0-1,19 0 1,17-18-1,-1-35 1,19-17 15,-53 17-15,17 0 0,-35 35-1,0-35 1,0 18-1,-18-18 1,18 18-16,-53-1 16,36 1-1,-36 0 1,18 0 0,-18 17 15,35 0-16,0 1 1,1 17 15,-19-18-15,1 18 0,18-18-16,-36 18 31,17-35-16,1 35 1,-18 0 0,35 0-1,-17 0 1</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0:46:03.055"/>
    </inkml:context>
    <inkml:brush xml:id="br0">
      <inkml:brushProperty name="width" value="0.05292" units="cm"/>
      <inkml:brushProperty name="height" value="0.05292" units="cm"/>
      <inkml:brushProperty name="color" value="#FF0000"/>
    </inkml:brush>
  </inkml:definitions>
  <inkml:trace contextRef="#ctx0" brushRef="#br0">2946 7179 0,'-18'0'62,"-17"0"-15,17 0-31,-17 0-16,-18 0 31,35 0-15,-17 18-16,-36 17 31,54-35-31,-36 18 31,0-18-15,35 17 15,-17-17-15,17 35-1,-17-17 16,0 35-15,0 0 0,-1 0-1,36-35-15,-17 34 16,17-34 0,0 17-1,0-17 1,0 17-1,0 1 17,17-19-32,-17 1 15,53 17 1,-17-35 0,-19 18-1,1 17 1,17-17-1,-17-18 1,17 17 0,-17-17-1,35 18 1,-18-18 0,18 0-1,-18 0 1,0 18-1,-17-18 1,0 0 15,-1 0-15,1 0 0,17 0-16,0 0 15,18 0 1,-17-18-1,-1 0 1,-17-17 0,-1 17-1,18-35 1,-17 1 0,0 34-16,-1-35 15,1 18 1,0-18-1,-18 0 1,0 18 15,0-1-15,0 1 0,0 0-1,0 17 1,-18-17-1,18 17 1,-18 1 0,1-1-1,-1 0 1,0 18 15,18-17-15,-17 17-1,-1-18 17,-17 18-17,0-18 1,17 1 0,0 17 62,1 0 78</inkml:trace>
  <inkml:trace contextRef="#ctx0" brushRef="#br0" timeOffset="42349.75">2840 12647 0,'0'0'0,"-71"71"15,1-1 17,52-52-17,-17-1 16,-18 1-15,18 0 15,-1-1-15,-17 1 0,36-18-1,-54 35 1,36-35-1,-18 18 1,18 0 0,-36 17-1,18-17 1,36-1-16,-1-17 16,0 18-1,18-1 63,-17 1-62,17 0 15,17-1-15,1 1-1,17 0 1,-17-18 0,35 17-1,-36 1 1,19-18 0,-19 0-16,-17 18 15,36-18-15,-19 0 16,19 17-1,17 1 1,-18-18 15,0 0-15,18 0 0,-35 0-16,-1 0 15,54 0 1,-18-18-1,0-35 1,0 18 0,-18 17-1,-17 18 1,17-35 0,0 17-1,0-17 1,18-18-1,-17 18 17,-19 17-17,-17 1 1,18-1 0,-1 18-16,-17-18 15,18-17 1,-18 17-1,18 1 1,-18-1 0,0 1-1,-18-1 17,-17 0-17,0-17 1,-1 0-1,1 17 1,17 18 15,1-18-15,-1 18 0,0 0-1,-17 0 1,-18 0-1,-17 0 1,34 18 0,19-18-1,-1 0 1,0 0 0,18 18-1,-35-18 1,18 0-1,-1 17 17,0 1-17,1-18 1,17 18 0,-18-18 15,0 0 0,18 17 0,-17-17-15,-1 18 62,0 17 16,1 0-79,17-17 1,0 0 0,0 17-1,35 0 1,0-17 0,1 0-1,-19-1-15,1-17 16,17 18-1,0 17 32,1-35-31,-1 18 0,-17-18-1,-1 0 1,36 0-1,-35 0 1,17 0 0,-17 0-1,52 0 1,-34 0 0,-1-18-1,0 18 1,-17-17-1,-1 17 1,1-18 15,-36 18 94</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0:47:39.611"/>
    </inkml:context>
    <inkml:brush xml:id="br0">
      <inkml:brushProperty name="width" value="0.05292" units="cm"/>
      <inkml:brushProperty name="height" value="0.05292" units="cm"/>
      <inkml:brushProperty name="color" value="#FF0000"/>
    </inkml:brush>
  </inkml:definitions>
  <inkml:trace contextRef="#ctx0" brushRef="#br0">3087 6473 0,'-18'-17'94,"-17"17"-63,0-18-16,-18 1 1,-35-1 15,-36 18-15,71 0 15,18 0 0,0 18 1,-1-1-1,1 1-15,0-1-1,-1 1 1,-16 17-1,16-17 1,19 0 0,-19 17-1,19 0 1,-1 1 0,-17-19-1,17 36 1,0-35-16,18 17 15,-35 36 1,35-54 15,0 18-15,0-17 0,0 0 15,18-1-16,-1 1-15,36 17 32,0-17-17,0 0 1,-35-1 0,35 36-1,-18-53 1,36 35-1,-1-17 17,1 0-1,-36-18-15,0 0-1,1 0 1,-1 0-16,0 0 15,18 0 1,-35 0 0,-1 0-1,1 0 1,0-53 78,17 17-79,-17 1 1,17-18 0,0 18-1,-17-18 1,-1 18-1,-17 17 1,0 1 15,-17 17-15,-1-36 0,18 19-1,-18-1 1,18 0-1,0-17 1,0 17 31,0 1-31,-17 17-1,17-18 16</inkml:trace>
  <inkml:trace contextRef="#ctx0" brushRef="#br0" timeOffset="7561.01">3034 6544 0,'0'18'203,"0"17"-187,0 0-1,-18 1 1,18-1-1,-17-18 1,17 1 15,0 17-15,0-17 0,0 0-1</inkml:trace>
  <inkml:trace contextRef="#ctx0" brushRef="#br0" timeOffset="29715.97">2716 12559 0,'-35'0'109,"17"0"-93,-17 0-1,18 0 1,-19 18-1,19-1 1,-19-17 0,1 18-1,17-18 1,1 17 0,-1 1-1,1-18 1,17 18-1,-18-18 1,18 17 47,-18 1-1,1 0-46,17-1-1,-18-17 1,18 18 31,-18 17 31,18-17-62,-17-1-16,-1 1 15,18 35 1,0-35-1,0 35 1,0 0 0,0-18-1,0-18-15,0 1 16,35 17 0,-17-35-1,0 18 1,-1-18-1,-17 18 1,18-18 15,0 35-15,-18-17 0,35-1 15,-18 1-16,1-1 1,17-17 0,-35 18-1,36 0 1,-1-18 0,-17 17-1,34-17 1,1 0-1,-17 0 1,34 0 15,-34 0-15,-19 0 0,18 0-1,-17-17 1,35 17-1,0-18 1,17-17 0,-70 17-1,36 18-15,-19-17 16,19-1 0,-36 0-1,17 1-15,1-19 31,17 19-15,-17-19-16,-18 1 31,35 0-15,-17 17 0,-1-17-1,1 0 1,-18-18-1,0 35-15,0 0 16,0-52 0,0 35-1,-35 17 1,17 0 0,0-17-1,-17 0 1,18 17-1,17 1 17,-36 17-17,36-18 1,-17 18 0,-1-35-1,18 17 1,-18 18-16,1-18 31,-1 1-15,0-1-1,-17 18 1,35-18 0,-17 18-1,-1 0 1,0 0-1,1 0 1,-1 0 15,0 0-15,-35 53 0,53-35-1,-17-18 1,17 18-1,-18-1 17</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03:49.577"/>
    </inkml:context>
    <inkml:brush xml:id="br0">
      <inkml:brushProperty name="width" value="0.05292" units="cm"/>
      <inkml:brushProperty name="height" value="0.05292" units="cm"/>
      <inkml:brushProperty name="color" value="#FF0000"/>
    </inkml:brush>
  </inkml:definitions>
  <inkml:trace contextRef="#ctx0" brushRef="#br0">3069 7250 0,'-17'0'31,"-19"0"32,1 0-48,-36 17 1,36 1 0,-35 17-1,17 0 1,17-35-16,19 18 15,-19 0-15,19-18 16,-18 35 0,17-35 15,-17 18-15,17-1-1,18 1 1,-18 0-1,1 34 1,-19 1 0,36-17-1,0-19 1,-17 19 0,17 16-1,0-16 1,0-19-16,17-17 15,19 36 1,-1-1 0,-17 0 15,17-17-15,0 0-1,-17-18 1,52 0-1,-34 0 1,17 0 0,-18 0-1,18 0 1,-36 0 0,1-18-1,17 0 16,1-17-15,17-18 0,-1 0 15,1 18-15,-17-18-1,-36 35-15,17 18 16,-17-35-1,0 17 1,0-17 0,0 17-16,-17 1 15,-36-18 1,17-1 0,-16 1-1,16 0 1,19 17-1,-19-17 1,1-1 0,17 19 15,1-1-15,17 1-1,-35 17 1,35-18-16,-53 18 15,17 0 17,19 0-17</inkml:trace>
  <inkml:trace contextRef="#ctx0" brushRef="#br0" timeOffset="44583.68">2858 13335 0,'-36'0'15,"-17"0"17,-53 18-1,36-1-16,-18 36 17,35 0 15,35-35-32,1 105 32,-1-70-16,18 18 1,0-54-17,0 107 16,18-89-15,-1 0 0,18 18-1,36 18 17,-36-36-17,1 0 1,-1 1-1,0-19 1,18-17 0,-18 18-1,1-18 1,17 0 0,-18 0 15,0 0-16,-17-18 17,17-17-1,-35 17-31,0 1 16,18-36-1,-18 0 1,17 35-1,1-17 1,-18 0 0,0-1-1,18-16 1,-18 16 0,0 19-1,0-1 16,0 0-15,0 1 0,0-1 15,0 0-15,0 1-1,-18-1-15,-17-52 31,17 34-15,0 1 0,18-18-1,-17 35 1,-1-17 0,18 18-1,-18-1 16,18 0-15,-17 18 0,-18-17-1,17 17 17,0-18-17,1 18 1,-1-18-1,18 1-15,-18 17 16</inkml:trace>
</inkml:ink>
</file>

<file path=ppt/ink/ink1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05:12.268"/>
    </inkml:context>
    <inkml:brush xml:id="br0">
      <inkml:brushProperty name="width" value="0.05292" units="cm"/>
      <inkml:brushProperty name="height" value="0.05292" units="cm"/>
      <inkml:brushProperty name="color" value="#FF0000"/>
    </inkml:brush>
  </inkml:definitions>
  <inkml:trace contextRef="#ctx0" brushRef="#br0">2769 6456 0,'-17'0'31,"-1"0"-15,-17 0-1,-1 0 1,1 0 0,-18 0 15,0 0-15,18 17-1,-18 1 1,18-18-1,17 0 1,1 35 31,17 18-16,0-35-15,0 35-1,0-18 1,0 18 15,0 0 1,17 0-17,-17 0 1,36-36-1,-19 36 1,18-35 0,-17 17-1,0 1 1,-1-36-16,1 35 16,17 18-1,1 0 1,-1-18-1,18 0 1,-36 0 0,1-35-1,70 53 17,-17-35-17,-36-18 1,0 0-1,1 0 1,-1 0 0,18 0-1,0-18 1,-36-17 0,1 0-1,17 0 1,-17-18-1,-18 35-15,0-17 16,0-1 0,0 19-1,0-18-15,0-1 32,-35-17-17,17 36 1,-17-19-1,-1 1 1,19 18 0,-18-36-1,-1 17 1,19 1 0,17 17-1,-18 1 1,0-1-1,1 1 17,17-1-1,-18 18-31,18-35 16,-18 17-1,1 0 1,-1 1-16,1-1 31,17 0-15,-18 18-1,0-17 1,1 17 15,-1-36-15,18 19 15,-18 17-15,1 0 46</inkml:trace>
  <inkml:trace contextRef="#ctx0" brushRef="#br0" timeOffset="45688.5">2522 13212 0,'-17'0'47,"-54"52"0,-35 19-16,89-36-16,-1 1 1,0-36 0,18 17-16,0 36 15,0-18 1,0 18 0,0-17-1,18 34 1,35-17-1,0 0 1,-18-18 0,18 18-1,18-18 17,-18 1-17,-1-19 1,1 1-1,-17 17 1,17-35 0,-18 0-1,0 0-15,-17 0 32,17 0-17,0 0 1,18-17-1,-35-19-15,17 1 16,18 0 0,-35 0 15,-1-18-15,-17 0-1,0 17 1,0 1-16,-35 0 15,-18-18 1,18 0 0,-36 0 15,71 35-15,-17 1-1,17-1 1,-18 1-1,-17-1 1,17 0 0,1 1-1,-1 17-15,-53-71 32,18 36-17,36 0 1,-19 35-1,1-18 1,0 18 0,-18 0-1,18 0 17,17 0 124</inkml:trace>
</inkml:ink>
</file>

<file path=ppt/ink/ink1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06:19.952"/>
    </inkml:context>
    <inkml:brush xml:id="br0">
      <inkml:brushProperty name="width" value="0.05292" units="cm"/>
      <inkml:brushProperty name="height" value="0.05292" units="cm"/>
      <inkml:brushProperty name="color" value="#FF0000"/>
    </inkml:brush>
  </inkml:definitions>
  <inkml:trace contextRef="#ctx0" brushRef="#br0">2593 7232 0,'-18'0'78,"1"0"-62,-19 0-1,1 18 1,0-1 0,0 1 15,-1-1-15,1 1-1,35 0 1,-18-18-1,18 17 1,-17 1 0,17 0-1,0 17 1,0 0 0,0 1-1,17-1 1,1 0-1,17 18 1,-17-35 0,17 35-1,18-18 17,-35 0-32,-1-17 15,54 52 1,-36-17-1,0-17 1,1-19 0,-19 1-1,19-1 1,17-17 0,-36 0-1,54 0 1,-18 0-1,0 0 1,-18 0 0,0 0 15,-17-17 0,-1-18-15,1 17-1,0-35 1,-18 35 0,0-17-1,17-18 1,-17 18 0,18 17-16,-18-35 15,0 18 1,18 0-1,-18-1 1,17 1 0,-17 0-1,0 17 1,0 1 0,0-19-1,0 19 1,0-1-1,-17 0 1,-19-17 0,1 0-1,-18 0 1,36 35 0,-1-18-1,0 0 1,1 18-1,-1-17-15,-17 17 16,-1 0 0,19 0-1,-18 0 17,-1 0-17,1 0 1,17 0-1,1 0 1,-1 0 0,0 0-1,18-18 1,-17 18 0</inkml:trace>
  <inkml:trace contextRef="#ctx0" brushRef="#br0" timeOffset="47726.14">2981 11748 0,'-35'0'31,"17"0"-15,0 0-1,-17 0 1,-18 0 0,0 0-1,18 17 1,-18-17 0,35 0-1,-17 0 1,18 0-1,-19 18 1,19-18 0,-1 17 15,-17 1-15,-1 0-1,19 17 1,-18 0-1,17 1 1,0-1 0,-17 0-1,35 0 1,-18 1 0,18-19-1,0 36 1,0 35-1,18-35 1,17-35 0,1 17 15,-1 0-15,0-17-1,0 0 1,-17-1-16,17-17 15,18 36 1,-35-36 0,17 17-1,0 1 1,-17-18 0,0 0-1,17 0 1,-17 0-1,-1 0 1,19 0 0,-1 0 15,-18 0-31,36 0 16,0 0-1,-17-18 1,-19 1-1,1 17 1,-1-18 15,1 0-15,-18-17 0,18-18 15,-18 36-16,0-1 1,0-17 0,0-1 15,-18-17-15,18 36-1,0-18 1,0-1-1,0 1 1,-18 17 0,18 1-1,0-1 1,0 0 0,0-17-1,-17 18 1,-1-1-1,1 18-15,17-18 16,-53-17 0,35 17-1,-17 18 17,17-35-17,0 35 1,1-18-1,-1 18 79</inkml:trace>
</inkml:ink>
</file>

<file path=ppt/ink/ink1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07:35.270"/>
    </inkml:context>
    <inkml:brush xml:id="br0">
      <inkml:brushProperty name="width" value="0.05292" units="cm"/>
      <inkml:brushProperty name="height" value="0.05292" units="cm"/>
      <inkml:brushProperty name="color" value="#FF0000"/>
    </inkml:brush>
  </inkml:definitions>
  <inkml:trace contextRef="#ctx0" brushRef="#br0">2893 8678 0,'-18'0'79,"-52"0"-64,17 18 16,-53 53-15,18-19 0,35-16-1,0-1 1,18-17 0,-18-18-1,35 35 1,0-35-16,1 18 15,-1 17 1,0 18 0,1-18 15,17 18-15,0 0-1,53 88 32,70-18-16,-35-34 1,-35-54-17,53 35 16,-35-34-15,-36-19 0,0 1 15,1 0-15,-1-18-1,0 0 1,18 0-1,0 0 1,-18 0 0,0-18-1,-17 0 1,0 18-16,-1-17 16,1 17-1,0-36 1,-1 36-16,1-17 15,17-18 1,0-1 0,-17-17 15,17 0-15,1 1-1,-19 16 1,1 19-16,-18-1 15,0-53 1,0 36 0,0 0-1,-18-18 1,-35 0 0,18 0-1,-35-17 1,34 34-1,19 1 1,-19 17 0,1-17 15,17 17-15,-17-17-1,18 18 1,-19-19-1,1 19 1,17-1 0,1 0-1,-19 18 1,19 0 0,-1-17-1</inkml:trace>
  <inkml:trace contextRef="#ctx0" brushRef="#br0" timeOffset="43072.33">2910 11800 0,'-17'0'93,"-18"0"-77,17 18-16,0-18 16,-123 53-1,71 0 1,-19 0-1,19 0 1,17 0 0,35-36-1,1-17 1,17 18 0,0 17-1,0-17 1,0 70-1,0-70 1,17-1 0,1 36 15,35-18-15,-18 18-1,0 0 1,1-53-16,17 36 15,-18-1 1,18-17 0,17-1-1,1-17 1,-36 0 0,0 0-16,-17-17 15,35-1 1,-35-17-1,17 17 1,-17-35 31,-18-18-16,0 19-15,0 16-1,0 1-15,0 17 16,0-17 0,0 0-1,0-18 1,0 35 0,0 1-1,35-19 1,-35 1-1,0 0 1,0 17 0,0 1 15,0-1-15,-18 0-16,1 18 15,-1-17 1,0-1-1,1 18 1,-1-18 0,0 1 15</inkml:trace>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08:43.608"/>
    </inkml:context>
    <inkml:brush xml:id="br0">
      <inkml:brushProperty name="width" value="0.05292" units="cm"/>
      <inkml:brushProperty name="height" value="0.05292" units="cm"/>
      <inkml:brushProperty name="color" value="#FF0000"/>
    </inkml:brush>
  </inkml:definitions>
  <inkml:trace contextRef="#ctx0" brushRef="#br0">2681 7267 0,'-18'0'94,"-87"0"-63,87 18-15,-17-18-1,-18 35 17,35-35-32,-17 18 31,-18 17-15,18-35-1,17 35 1,0-17 15,1 0-15,-1 17-1,18-17 1,-18 17 0,18 18-1,-17-18 1,17-17-1,0-1-15,0 19 16,0-1 0,0-18 15,0 19-15,17-19-1,1 19 1,17-19-1,-17-17 1,0 18 0,-1-18-1,1 35 1,0-35 0,17 18-1,0-18 1,0 18-1,-17-1 1,17-17 0,-17 0 15,0 0-31,-18 18 16,35-18-1,-17 0 1,17 0-1,0 0 1,0 0 0,1 0-1,-19 0 1,1 0 0,17 0-1,-17 0 1,35 0-1,-36 0 1,19 0-16,17-18 16,-36 1 15,1 17-31,17-18 16,-17 0-1,17 1 1,-17 17 15,-1-36-15,-17 19 15,18-19-15,-18 19-16,0-1 15,0-17 1,0-18-1,0 18 1,0 17 0,0 0 15,-18-35-15,18 36-1,-17-18 1,17 17-1,-18 0 1,0 1 0,18-1-1,-17 18 1,-1-35 0,-17-1 15,17 36 0,1-35-15,-1 35 15,0 0-15,1 0-1,-1 0 1,-17-18-1,17 18 1,1 0 0,-36 0-1,17 0 1,1 0 0,17 0-1,1 0 1</inkml:trace>
  <inkml:trace contextRef="#ctx0" brushRef="#br0" timeOffset="17237.52">2734 13229 0,'-35'0'32,"17"18"-17,0-18 1,1 0 15,-18 0-15,-1 17-1,1 1 1,0 0 0,-18-1-1,35-17 1,-17 18-1,17-18 1,-17 18 0,0-1-1,17-17 17,0 18-17,1-18 1,-1 18-1,-17-1 1,17-17 0,1 35-1,-1-35-15,-17 36 16,17-36-16,-17 35 16,-18 0-1,35-17 1,1 17-1,-1-17 1,0-1 0,18 1 15,0 17-15,0-17-1,0 0 1,0 17-1,18-17 1,-18 17 0,35-17-1,-17 17 1,17 18 0,-17-53-1,70 70 1,-35-52-1,-18 35 1,0-53-16,-17 35 16,17-17-1,-17-18-15,53 35 32,-19-35-17,1 18 1,0-18-1,-17 0 1,16 0 0,19 0-1,-36-18 1,1-17 0,-1 17-1,-17-17 1,-1 17-1,1 1 1,-1 17 0,-17-53 15,18 17-15,0 1-1,-18 17-15,0-17 16,17-18-1,1 18 1,-18-18 0,0 18-1,0 17 1,0-17 0,-18 17-1,18-17 1,-35 0-1,0-18 1,-18 0 0,35 35 15,18 1-15,-35-1-1,17 0 1,18 1-16,-17 17 15,-1-18 1,0 0-16,1 1 31,-1-1-15,0 0 0,1 18-1,-1 0 16,18-17-15,-17 17 0,17-18 15</inkml:trace>
</inkml:ink>
</file>

<file path=ppt/ink/ink1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09:26.172"/>
    </inkml:context>
    <inkml:brush xml:id="br0">
      <inkml:brushProperty name="width" value="0.05292" units="cm"/>
      <inkml:brushProperty name="height" value="0.05292" units="cm"/>
      <inkml:brushProperty name="color" value="#FF0000"/>
    </inkml:brush>
  </inkml:definitions>
  <inkml:trace contextRef="#ctx0" brushRef="#br0">2734 7232 0,'-18'0'31,"1"0"-15,-1 0 15,0 0-15,-17 0 15,0 0-16,-18 18 1,18-1 0,17-17-1,0 18 1,-17-1 0,18-17-1,-19 18 1,19 0 15,-1-18-15,18 35-1,-18-17 1,1-1 0,-1 1-1,18 0 1,-18 17-1,1 18 1,-1-18 15,18 0 1,0-17-32,0 0 31,0 35-16,0-18 1,18 0 0,17 0-1,-17-17 1,-18 0-16,17-1 16,19 19-1,-1-19 1,-35 1-1,18 17 1,-1-17 0,1-1 31,-1-17-32,-17 18 1,18-18-1,-18 18-15,18-18 47,17 0-31,-17 0 0,17 0-1,-17 0 1,17 0-1,18 0 1,-18-18 0,-17 18-1,17-18 17,36 1-17,-19-1 1,-16 1-1,17-1 1,0 0 0,-18 18-1,-18-17 1,1 17 62,0-18-47,17-53 1,-17 36-17,-1 0-15,-17 0 16,36-18-1,-36 0 1,17 35 0,-17-17-1,0 17 1,0-17 0,0 17-1,0 1 16,-17-1-15,-36-17 0,35-1 15,0 19-15,-17-1-1,17 0 1,1 1-1,-1 17 1,1 0 0,-1-18-1,0 18 1,-17-17 46,17 17-30,1-18-1,-1 18-15,0 0-1,1 0 173,-1 0-157,-17-18 0,17 18 0,-35 0-15,36-17 0,-36 17-1,35 0 1,0 0 0,1 0 62</inkml:trace>
  <inkml:trace contextRef="#ctx0" brushRef="#br0" timeOffset="23050.43">2963 14834 0,'-17'0'31,"-1"0"0,0 0-15,-17 0 0,-18 18-1,0 0 1,0 17-1,-17-18 1,17 1 0,35-18-1,1 0 1,-1 35 0,0-17-1,-17 35 1,17 0-1,-17-35-15,35 17 16,-35 18 0,35 0 15,0-36-15,0 36-1,35 0 1,0-35-16,1 35 15,17 0 1,0-18 0,-1-17-1,-16-18 1,17 17 0,0-17-1,-18 0 1,-17 0-16,-1 0 15,54 0 1,-54 0 0,19-35 31,-36-18-32,17 35 1,-17 1-1,18-19 1,0 1 0,-18 0-1,0 0 1,0-1 0,0 1-1,0 0 1,17-1-1,-17 19 1,0-18 0,0 17-1,0-53 17,0 18-17,-17 18 1,-1 0-1,0 17 1,-17 18 0,35-17-16,-18-1 31,-17 0-15,17 18 15,1 0 47</inkml:trace>
</inkml:ink>
</file>

<file path=ppt/ink/ink1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11:07.863"/>
    </inkml:context>
    <inkml:brush xml:id="br0">
      <inkml:brushProperty name="width" value="0.05292" units="cm"/>
      <inkml:brushProperty name="height" value="0.05292" units="cm"/>
      <inkml:brushProperty name="color" value="#FF0000"/>
    </inkml:brush>
  </inkml:definitions>
  <inkml:trace contextRef="#ctx0" brushRef="#br0">2910 6562 0,'-17'0'16,"-18"0"0,17 0-1,-17 0 1,-18 0 0,0 0-1,-18 0 1,18 35-1,-35 0 1,35-17 0,36 0-1,-36 52 17,17-17-17,1-18 1,35 18-1,-18 0 1,18-18-16,0-17 16,36 53-1,17-19 1,-18-16 0,0-1-1,18 0 1,0-35-1,18 0 1,-36 0 0,18-17-1,0-1 17,-18-17-17,18 35 1,-18-18-1,18-17 1,-18 0 0,-17-1-1,17 1 1,-17 35-16,0-18 16,-1-17-1,1 17 1,-18 1-1,17-18 1,-17-1 0,0-17 15,0-17-15,0 35-1,0-18 1,0 35-1,-17-17 1,-1 17 0,-17 18-1,17-35 1,1 35 0,-1 0-1,0 0 16,1 0-15,-1 0 15,0 0 47</inkml:trace>
  <inkml:trace contextRef="#ctx0" brushRef="#br0" timeOffset="14650.24">2805 12682 0,'-18'0'16,"0"0"-1,1 0 1,-1 0 0,-17 0 15,17 0-31,-35 18 16,0 0-1,0-1 1,-17 19-1,17-1 1,35-35 0,18 17-1,0 89 17,0-70-17,36 34 1,16-17-1,-16-18 1,17 1 0,-36-19 15,19 1-15,16-18-1,1 18 1,-35-18-16,0 0 15,52 35 1,-34-35 0,-1 0-1,0 0 1,-17 0 0,-1 0-16,19 0 15,17-53 1,-1 0-1,-52 18 1,36-1-16,-19 1 16,-17 18 15,0-19-15,0 1-1,0-18 1,0 18-1,-35-1 1,0-16 0,17 34-16,1-17 15,-1 17 1,0 18 0,1-35-1,-1 17 1,-17 0-1,17 1 1,-35 17 0,18 0-1,-18-18 17,35 18-17,1 0 1,-1 0 140</inkml:trace>
</inkml:ink>
</file>

<file path=ppt/ink/ink1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13:31.225"/>
    </inkml:context>
    <inkml:brush xml:id="br0">
      <inkml:brushProperty name="width" value="0.05292" units="cm"/>
      <inkml:brushProperty name="height" value="0.05292" units="cm"/>
      <inkml:brushProperty name="color" value="#FF0000"/>
    </inkml:brush>
  </inkml:definitions>
  <inkml:trace contextRef="#ctx0" brushRef="#br0">2999 7179 0,'0'-18'15,"-18"18"63,0 0-62,-70 0 0,35 18-1,-17 0 1,34-18 0,19 0-1,-1 17 1,0-17-1,1 18 17,-36 35-17,35-36 1,-35 36 0,18-35-1,0 17 1,0 1-1,-1 17 1,1-1 0,17-16-1,18-19 1,0 1-16,0 17 16,0 1-1,18-1 1,17 18-1,1-18 1,-19 0 0,18-17-1,-17 0 1,17-1-16,-17 19 16,17-1-1,-17 0 1,17 0-1,0 1 1,1-19 0,-1 1-1,0 0 1,-17-18 0,0 0 46,17 0-31,35-71 1,-34 18-17,-1 35 1,-17-17-1,17 0 1,0 0 0,-17 17-16,35-35 15,-53 35 1,35-17 0,-35 17-1,18-17 1,-18 18-1,17-19 1,1 1 0,-18 0 15,0 17-15,0-17-1,0 17 1,-18 1-1,1-1 1,17 0-16,-18 1 31,0-1-15,18-17 0,-17 35-1,17-18 1,-18 0-1,0 1 1,1-1 0,-1-17-1,1 0 17,17 17-17,-18 0 1,0 18 62,1 0-47,-1 0-15,0 0 15,1 0 32,-1 0-48,18-17 1,0-1 93</inkml:trace>
  <inkml:trace contextRef="#ctx0" brushRef="#br0" timeOffset="32761.09">3052 12577 0,'-18'0'78,"0"0"-62,-52 0 0,34 0-1,1 0-15,18 0 16,-19 0-16,1 17 16,-36 1-1,18-18 1,18 17-1,18-17 1,-19 18 0,19-18-1,-19 0 17,19 18-17,-1-18 1,-17 35-1,17-35 1,1 18 0,-36 17-1,17 0 1,1 0 0,35-17-16,-35 17 15,17-17 1,0 17-1,1-17 1,-1 0 0,18 17 15,0-17-15,0-1-1,0 1 1,35 17-1,-17-17 1,17 17 0,1-17-1,-1 17 1,0 0 0,1-17-1,16-1 1,-34 1-1,0-18-15,17 18 16,-17-18 0,52 35 15,-17-35-15,0 18-1,-18-1 1,18-17-1,-17 0 1,-1 0 0,-18 0-1,1 0 1,17 0 0,18 0-1,0-17 1,0-19-1,18-17 1,-18 1 0,-18 34-1,18-17 1,-53 17 0,17 0-1,-17-17 1,0 0-1,-35 0 1,35-18 0,-35 35-1,0-17 1,35 17-16,-18 0 16,-17-17-1,-1-18 1,1 18-1,17 0 1,1 17 0,17 0 15,-18 18-15,1-17 15,-1 17-16,0 0-15,18-18 16,-17 18-16,-1-18 31,0 18-15,1 0 0</inkml:trace>
</inkml:ink>
</file>

<file path=ppt/ink/ink1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14:38.780"/>
    </inkml:context>
    <inkml:brush xml:id="br0">
      <inkml:brushProperty name="width" value="0.05292" units="cm"/>
      <inkml:brushProperty name="height" value="0.05292" units="cm"/>
      <inkml:brushProperty name="color" value="#FF0000"/>
    </inkml:brush>
  </inkml:definitions>
  <inkml:trace contextRef="#ctx0" brushRef="#br0">2646 6509 0,'-53'17'109,"-35"54"-78,52-36-15,-16 18 0,-1 0-1,0 0 17,17 0-17,19-18 1,17 18-1,-18 18 1,18-18 0,0-36-1,35 36 1,-17-35 0,17 17-1,-17-17-15,0-1 16,35 19-1,-36-1-15,54 18 32,-1 17-17,-17-17 17,18-35-17,-36 17 1,36-35-1,-54 0 17,1 0-17,17 0 1,-17-17 0,17-1-16,18-17 31,18-54-16,-36 54 1,18-18 0,0 18-1,0-18 17,-1-18-17,1 19 1,-35-1-1,0 17 1,-1-17 0,1-17-1,-18 35 1,0-18 0,-18 0-1,-35 0 1,18 18-1,0-18 1,-18 17 0,0 36 15,0-35-15,35 35-1,-34-18 1,-1 18-1,17-17 1,-17 17 0,36-18-16,-36 18 15,18 0 1,17 0 0,-17 0-1,17 0 1,0 0-1,1 18 1,-1-1 0,18 1-1,-18 0 1,1 35 0,-1 0-1,18-36 1,0 19-1,0-19 1,0 1 47</inkml:trace>
  <inkml:trace contextRef="#ctx0" brushRef="#br0" timeOffset="18252">2805 11818 0,'-18'0'47,"-17"18"-32,-54 17 1,72-35 0,-18 35-1,17-35 1,0 0-1,1 18 1,17 0 47,-18-1-48,18 18 1,0 54 15,0-54-15,0 35-1,0-52 1,0 17 0,0 18-1,0-17 1,18 16-1,-1 1 1,1-17 0,17-1 15,-17-35-31,17 18 16,-17-1-1,-1-17 1,19 18-1,17-18 1,-18 0 0,-17 0-1,52-18 1,-17 18 0,0-35-1,-18 35 1,-17-35-1,-1 35 1,1-18 15,0-17-31,-1 17 32,1 0-32,-18 1 15,18 17-15,-18-18 16,17-17-1,-17 0 1,18-1 0,0 1-1,-18 17 1,0-17-16,0 0 31,0-18-15,0 35-1,0-17 1,0 17 0,0 1 15,-36-1-15,19-17-1,-19 0 1,1-18-1,17 17 1,1 19 0,-1 17-1,18-18 1,-17 18 0,-1 0-1,0-17 16,1 17-15,17-18 0,-18 18 15,0 0-15,18-35-1,-17 35 1,-1 0-1,0 0 48</inkml:trace>
</inkml:ink>
</file>

<file path=ppt/ink/ink1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16:34.760"/>
    </inkml:context>
    <inkml:brush xml:id="br0">
      <inkml:brushProperty name="width" value="0.05292" units="cm"/>
      <inkml:brushProperty name="height" value="0.05292" units="cm"/>
      <inkml:brushProperty name="color" value="#FF0000"/>
    </inkml:brush>
  </inkml:definitions>
  <inkml:trace contextRef="#ctx0" brushRef="#br0">2681 11836 0,'-18'0'62,"1"17"-46,-36 19 0,35 17-1,-70 35 17,53-53-17,17-17-15,-17-1 16,17 19-1,18-1 1,-17-18 0,-1 19-1,18-1 1,0 18 0,35-18-1,-17-17-15,17 17 16,18 0-1,-18 1 1,1-19 0,-1 1 15,-17 0-31,17-1 16,18 1-1,0-18 1,-36 0-1,19 18 1,17-18 0,-36 17-16,18-17 15,18 0 1,0 0 0,-35 0-1,0-17 1,-1-1-1,18-17 1,18-1 0,-35 1-1,-18 0 17,18 17-17,-1-17 1,-17 17-16,18 1 15,-18-19 1,0 1 0,0 0-1,0-1 1,0 19-16,0-18 31,0-18-15,-18 35-1,1-35 1,-1 53 0,0-53 15,18 36-15,-17 17-1,-1 0 1,18-36-1,-18 36 1,18-17 0,-17 17-1,-1-18 1,1 18 0,-19-35-1,19 35 1,-19 0-1,19 0-15,-1-18 16,-17 18 0,-18 0-1,18 0 17,-1 0-17,-17 0 1,18-18-1,17 18 1,1 0 62,-1 0-47,-17 18 1,17-18-17,-17 18 17,17-18-1,18 17 78</inkml:trace>
</inkml:ink>
</file>

<file path=ppt/ink/ink2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16:12.232"/>
    </inkml:context>
    <inkml:brush xml:id="br0">
      <inkml:brushProperty name="width" value="0.05292" units="cm"/>
      <inkml:brushProperty name="height" value="0.05292" units="cm"/>
      <inkml:brushProperty name="color" value="#FF0000"/>
    </inkml:brush>
  </inkml:definitions>
  <inkml:trace contextRef="#ctx0" brushRef="#br0">2805 7267 0,'-53'-17'31,"17"-1"-15,-17 0 15,1 18-15,16 0-1,-17 0 1,18 0-1,-18 0 1,18 0 0,17 0-1,1 0 1,-19 18 0,19 0-1,-19 34 1,36-34-16,-17 0 15,-1 70 1,18-35 0,0-18 15,0 18-15,35 0-1,-17-18 1,53 1-1,-36-1 1,18 18 0,0-18-1,-36-17 1,19-18 0,17 17-1,-1 1 1,1-18-1,-17 0 1,-1 18 0,18-18-1,-18 0 17,-17 0-17,35 0 1,-36 0-16,1-18 15,17-17 1,1 17 0,-1-17-1,-18 17 1,-17-17 0,18 0-1,0-1 1,-18 1-1,0 0 1,0 17 0,0-17-1,-18 0 17,0-1-17,1 36-15,17-17 16,-18-19-1,18 1 1,0 17 0,-17 18-16,17-17 15,-18-1 1,0 0 0,-17 1-1,17-1 1,1 18-1,-1 0 1,0 0 0,-17 0-1,0 0 17,17 0-32,-35 0 15,18 0 1,35 18 78,0-1-63</inkml:trace>
  <inkml:trace contextRef="#ctx0" brushRef="#br0" timeOffset="89142.64">2946 12612 0,'-18'0'141,"-52"0"-110,52 0-15,-35 0-1,0 17 1,18-17-1,17 0 1,0 0 0,-17 18 15,0-18-15,17 0-1,1 18 1,-1-18-1,0 17 1,-17-17 31,17 18-16,1-18-15,-1 18-1,1 17 1,-1-17 15,0 17 1,18-18-17,-17 19 1,-1 17-1,18-18 1,0 0 0,0 1-1,0-19 1,0 1 0,35 35-1,18 0 1,-35-36-16,-1 19 15,72 16 1,-54-16 0,0-19 15,0 19-15,-17-36-1,0 0 1,35 0-1,-18 0 1,18 17 0,-18-17-1,0 0 1,18 0 0,-17 0-1,17-17 1,-1-1-1,-16 18 1,-19 0 0,-17-18-1,0 1 1,18-19 0,-18 1-1,18 0 1,-18-18-1,0 18 1,0-36 0,0 36-1,-18-106 17,0 88-17,18 35 1,0-17-1,-17 0 1,-1 17 15,18 0-31,-18 1 32,1-1-17,-18 0 1,17 1-16,0-1 15,1 1 1,-1 17 0,0-18-1,1 18 32,-1 0-16</inkml:trace>
</inkml:ink>
</file>

<file path=ppt/ink/ink2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28:57.479"/>
    </inkml:context>
    <inkml:brush xml:id="br0">
      <inkml:brushProperty name="width" value="0.05292" units="cm"/>
      <inkml:brushProperty name="height" value="0.05292" units="cm"/>
      <inkml:brushProperty name="color" value="#FF0000"/>
    </inkml:brush>
  </inkml:definitions>
  <inkml:trace contextRef="#ctx0" brushRef="#br0">2769 6491 0,'-17'0'78,"-54"0"-46,53 0-32,-17 0 15,0 0 1,-18 0-1,18 0 1,17 0 0,0 0 31,1 18-1,-18-1-30,17 19 31,18-19-47,-35 19 31,35-1-15,-18-17-1,18 17 1,-18 0 0,18 18-1,0-18 1,0 18 0,0 0-1,0-35 1,18-1-16,-18 1 15,18 0 1,17-1 0,0 1-1,18 35 17,0-18-17,0 0 1,-35-17-1,17 0 1,18-1 0,17 1-1,-34-18 1,17 0 0,-1 0-1,1-18 1,0 1-1,0-1 1,-35-17-16,-1 17 16,36-17-1,-35 17 1,17-17 0,-17 0-1,0 17 1,-18-17-1,17 17 1,-17-17 0,0 17-16,0 1 15,0-36 1,-17 17 0,-1-17-1,-17 18 1,-18-18-1,53 0 1,-18 18 0,0 17-1,1 18 17,17-17-17,-35-1 1,-1 0-1,1 1 1,0-1 0,-18 18-1,-18-35 17,1 17-17,34 18 1,1 0-1,17 0-15,-17 0 16,18 0 0,-1 0 31,18 18-32,-35 17 1,35-17-1,0-1 17,0 1 46</inkml:trace>
  <inkml:trace contextRef="#ctx0" brushRef="#br0" timeOffset="87209.81">3016 11818 0,'-17'0'94,"-19"0"-63,1 18-15,17-18-1,-17 0 1,-18 0-1,-17 35 1,17-35 0,17 18-1,1-18-15,35 17 16,-17-17-16,-1 18 31,18 0 0,0 17-15,0 0 0,0 0-1,0-17 1,0 17 0,0-17-1,0 0 1,0 17-1,18 0 1,-1 0 0,1-17-1,35 17 1,-36-17 0,1-18-1,0 18 1,-1-1-1,36 1 1,-17-18 0,-19 0-1,1 17-15,52-17 32,-52 0-32,17 0 31,18 0-16,-35 0 1,17-35 0,0 0-1,-17 17 1,-18-17 0,0 0-1,0-18 1,0 18-1,-18-18 1,-17 0 0,35 35-16,-18 0 15,18-17 1,-17 0 0,-18 35-1,17-18 1,0 1-1,-17-1 1,0 0 0,17 18-16,-17-17 15,17 17 1,-17 0 0,17 0-1,-17 0 1,17 0-1,1 0 17,-1 17-17,0 19 17,18-19-17,0 1 48</inkml:trace>
</inkml:ink>
</file>

<file path=ppt/ink/ink2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30:49.862"/>
    </inkml:context>
    <inkml:brush xml:id="br0">
      <inkml:brushProperty name="width" value="0.05292" units="cm"/>
      <inkml:brushProperty name="height" value="0.05292" units="cm"/>
      <inkml:brushProperty name="color" value="#FF0000"/>
    </inkml:brush>
  </inkml:definitions>
  <inkml:trace contextRef="#ctx0" brushRef="#br0">2858 6473 0,'-36'0'93,"-52"0"-61,70 0-32,-52 18 15,17-18 17,18 18-17,35-1 79,-18 1-63,18 0-15,0-1-1,0 19 1,-18-1 0,18-17 15,-17 34-15,17-34-1,0 0-15,0-1 31,0 19-15,0-19 0,0 1-1,0 17 17,0 0-17,17-17 1,1 0-1,0-1 1,-1-17 0,-17 18-1,36 17 17,-19-35-17,18 36 1,-35-19-16,18-17 15,0 18 1,-1-18-16,-17 17 16,18 1-1,17 0 1,-17-1 0,0-17-16,17 18 15,-17 0 1,-1-18-1,1 0 1,17 0 0,-17 17-1,35-17 17,-18 0-17,0 0 1,0-17-1,1-1 1,-1 0 0,0-17-1,18 0 1,-35 17-16,17 1 16,0-19-1,-35 1 1,18 17-1,-18-17 1,0 17 0,-35-34-1,17 16 17,0 36-32,1-35 15,-1 17 1,1 1-1,-1-19 1,0 36 0,1-17-1,-1-1 1,-17 1 15,17-1-15,0 0 15,1 1-15,-1 17-1,-17-18 17,35 0-17,-18 18 1,1 0-1,-1 0 48</inkml:trace>
  <inkml:trace contextRef="#ctx0" brushRef="#br0" timeOffset="16847.87">2805 11853 0,'-18'0'31,"-17"18"16,-54-18-16,19 18 1,52-18-17,-17 17-15,17-17 16,-35 0-1,18 0 1,18 0 0,-1 18-1,0 0 63,1 34-46,-1-34-1,18 17-15,-18-17-1,18 0 1,0 17-1,0-17 1,0-1-16,0 18 16,18 1-1,-18-19 1,18 19 0,-1-19-1,-17 1 1,18-18-16,0 18 15,-1-1 1,1 1 0,-1-1-1,1 1 17,17 0-17,1-18 1,-19 17-1,1 1 1,0-18 0,17 0-1,-18 0 1,1 0-16,17 18 16,-17-18 15,17 0-16,-17 0 1,17 0 0,1-18-1,-1 18 17,-18 0-17,19-18 1,-19 18-16,36-35 31,-17 35-15,-19-18-1,18 18 1,-35-17 0,18-18 15,-18 17-31,0 0 15,18 1 1,-18-1 0,0 0-1,0 1 1,0-1 0,0-17-1,0 17-15,0 1 16,0-36-1,0 35 1,0 0 0,0 1-16,0-1 31,0 0-15,0-17 30,-36 0-30,36 17 0,-17 18-16,-1-17 31,1-1 0,-1 18-15,0-18-1,1 18 1,-19 0 15,19-17-15,-19 17-16,1 0 31,18 0-15,-1 0-16</inkml:trace>
</inkml:ink>
</file>

<file path=ppt/ink/ink2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32:00.880"/>
    </inkml:context>
    <inkml:brush xml:id="br0">
      <inkml:brushProperty name="width" value="0.05292" units="cm"/>
      <inkml:brushProperty name="height" value="0.05292" units="cm"/>
      <inkml:brushProperty name="color" value="#FF0000"/>
    </inkml:brush>
  </inkml:definitions>
  <inkml:trace contextRef="#ctx0" brushRef="#br0">2981 6473 0,'-18'-17'15,"1"17"1,-19 0 0,19 0-1,-18 0 1,17 0 15,0 0-31,1 0 16,-19 0-1,1 0 1,0 0 0,-1 0-1,19 0 1,17 17 46,-18-17-30,-17 0-1,35 18-15,-18 0 15,1 17-16,-1 0 1,-17 1 0,35-19-1,-36 19 1,19-1 0,17-18-1,-18 1 1,1 17-1,17-17 1,0 17 0,0 18-1,0-18 17,17 18-17,1 36 1,-1-72-1,-17 1 1,0-1 0,18 1-1,0 0 1,-18-1 0,17-17 46,19 36-31,-1-36-15,0 17 15,-17-17-15,35 0-1,-18 0 1,0 0 0,-17-17-1,0 17 1,17 0 0,-35-18-16,18 18 15,-1-35 1,18 17-1,1-17 1,-1 17 0,0-17-1,-17 0 32,-18 17-31,0 0-1,0 1 1,18-1 0,-18-17-1,0 0 1,0 17 0,0 0-16,0 1 15,0-19 1,0 19-16,0-1 15,-18 0 1,18 1-16,-18 17 16,1-18-1,17 1 17,-18-1-17,0 0-15,1 1 31,-1-1-15,0 18 0,18-18-1,-17 18 1,17-17 0,-18 17 15,1-18-16</inkml:trace>
  <inkml:trace contextRef="#ctx0" brushRef="#br0" timeOffset="19951.24">2734 11942 0,'0'17'31,"-18"1"-15,-52-18 15,35 17-15,-18 1-1,17-18 1,19 18-1,-1-18 1,0 0-16,1 0 16,-1 17-1,1 1 32,17 0 0,-18-1-16,18 1-31,-18 17 32,18 18-17,0-35 1,0 17-1,0 18 1,0-35 0,0-1-1,18 36 1,0-18 0,17 18-1,18 0 1,-18-17-1,-17-19 1,35 18 0,-1 1-1,19 34 17,-18-34-17,0-19 1,-18 1-1,0-18 1,-17 17-16,0-17 16,-1 0-1,19 0-15,17 0 32,-36 0-1,1 0-16,-1 0-15,1 0 16,35 0 0,-35-17-1,-1-1 17,19 1-17,-36-1 1,17 0-1,18-17 1,-17-18 0,0 18-1,17-18 1,-35 0 0,0 18-1,0 17 1,0-17-16,-18 17 15,-17-52 1,0 17 0,0 17-1,17 1 17,-17 17-17,35 1-15,-18-1 16,0 1-1,1 17 1,-1-18 0,0 0-1,-17-17 1,-18 0 0,0-1-1,36 1 1,-19 18-1,-16-1 1,-1 0 0,35 18-1,0 0 1,-35 0 0,36 0-1,-1 0 16,0 0-15,1 0 0,-18 0-1,17 0 1,0 0 0</inkml:trace>
</inkml:ink>
</file>

<file path=ppt/ink/ink2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32:41.696"/>
    </inkml:context>
    <inkml:brush xml:id="br0">
      <inkml:brushProperty name="width" value="0.05292" units="cm"/>
      <inkml:brushProperty name="height" value="0.05292" units="cm"/>
      <inkml:brushProperty name="color" value="#FF0000"/>
    </inkml:brush>
  </inkml:definitions>
  <inkml:trace contextRef="#ctx0" brushRef="#br0">2858 6473 0,'-18'0'47,"0"0"-31,1 0 0,-19 0-1,19 0 1,-19 0-1,1 18 1,-18-18 0,36 18-1,-19-1-15,19-17 32,-19 0-17,19 0 16,-1 0-15,0 18 0,1-18-1,-1 0 1,-17 0 0,17 18-1,1-18 63,17 17 32,-18 1-79,18 0-15,-18-18-1,18 17 1,0 1-1,0 0 79,0-1-78,0 1-1,0-1 1,18 1 0,0 0-1,-1-1 1,-17 1 0,18-18-1,0 18 1,-1-1 46,1 1-30,-18 0-17,17-18 1,1 17-1,0 18 32,-18-17-15,17-18-17,1 0 1,-18 18-1,18-18 1,-1 17 15,1-17 32,-18 18-16,18-18-32,-1 18 17,1-18 46,-18 17-47,17-17 16,1 18 47,0-18-79,-1 0 32,-17 18-16,18-18 1,-18 17-1,18-17-16,-1 0 17,1 18 30,0-18-31,-1 17 1,1-17-1,-18 18 16,18-18-32,-1 0 64,-17 18-48,18-18 16,-1 0-16,1 0 0,0 0-15,-1 0-1,19 0 1,-19-18 15,1 18 16,0 0-31,-1-18 15,1 18-15,-18-17-1,17 17 17,1 0-17,-18-35 1,18 17-1,-1 0 1,19-17 0,-19 0-1,-17 17 1,18 0 0,-18 1-16,18-1 15,-18-17 1,0 17-1,0 1 1,0-1 0,0 0-1,0-17 17,0 17-17,0 1 1,-18-1-1,18 1 1,0-1 0,0 0-1,-18 1 1,18-1 0,-17 0-1,-1 18 1,0-35-1,1 17 1,-1 18 0,-17-17-1,17 17 17,1-18-1,-19 0-16,19 18 1,-1 0 0,0 0 15,1 0 31,-1-17-30,-17 17-1,17 0 0,18-18 16,-17 18 16,-19 0 405,19 0-452,-1 0 0,-17 0-1,17 0 1,0 0 62,18 18 63</inkml:trace>
  <inkml:trace contextRef="#ctx0" brushRef="#br0" timeOffset="21098.2">3016 12524 0,'-17'0'15,"-36"0"17,-53 0-17,18 0 1,35 0-1,17 17 1,-52 36 0,53-18-1,-18-17 17,18 17-17,-18-17 1,18 0-1,-36 17 1,36 0 0,-1-17-1,1-1 1,-18 36 0,18 0-1,17-17 1,-17-1-16,35 18 15,-18-18 1,18 18 0,18-18-1,17-17 17,1 17-17,-19-35-15,19 18 16,16 17-1,-16-17 1,-1-1 0,0 19-1,1-19 1,-19-17 0,1 36-1,0-36-15,-1 0 16,18 17-1,1 1 1,-1-1 0,-17 1-1,17-18 17,-17 0-32,-1 0 15,1 0-15,-1 18 16,36-18-1,-35 0 1,17 0 0,1 0-1,-1 0 1,0 0 0,-17-18-1,-1 0-15,36-34 16,0 16-1,-17 1 1,-1 0 0,0-1-1,-17 19 17,-18-18-17,17 35-15,-17-18 16,18-17-1,-18 17 1,0-17 0,0-18-1,0 18 1,0 17-16,0-17 31,-35-18-15,17 17-1,0 19 1,1-1 0,-1-35-1,1 18 17,-1-18-17,0 18 1,1-1-1,-1 19-15,0-1 32,1 1-17,-1-1 1,0 0 0,1 18-1,-1-17 1,1-1-1,-1 0 1,0 18 0</inkml:trace>
</inkml:ink>
</file>

<file path=ppt/ink/ink2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33:36.813"/>
    </inkml:context>
    <inkml:brush xml:id="br0">
      <inkml:brushProperty name="width" value="0.05292" units="cm"/>
      <inkml:brushProperty name="height" value="0.05292" units="cm"/>
      <inkml:brushProperty name="color" value="#FF0000"/>
    </inkml:brush>
  </inkml:definitions>
  <inkml:trace contextRef="#ctx0" brushRef="#br0">2875 6579 0,'-17'0'140,"-19"0"-108,1 0-1,17 0-15,1 0-16,-36 0 31,35 0-16,0 0 1,1 0 78,-1 0-79,1 18 1,-1-18 0,0 18 15,1-18-15,17 17-1,-36 1 1,19 17 15,-1 18-15,18-18-1,0 18 17,0-17-17,0 16 1,0-16-1,18-19 1,-1 1-16,1 0 16,35 17-1,0 0 1,-18 0 0,0-35-1,18 36 1,-17-19-1,-36 1 1,35-18 0,-17 18-1,17-1 17,0 1-17,-17 0 16,17-18-15,-35 17-16,18-17 16,17 0-1,0 0 1,0 0 0,-17 0-1,0 0 1,-1 0 15,1 0 16,0-35-16,17-18-15,-17 0-1,-1 18 1,1-18 0,-1 18-1,-17 17 1,0 0-16,18 1 16,0-54-1,35 18 1,-53 18-1,35-18 1,-35-17 0,0 52-1,0 0-15,0-35 32,0 18-17,-18 17 1,18 1-1,-17 17 1,-1 0 0,-17 0 15,-18-18-15,18 0-1,-1 18 1,1 0-1,0 0 1,17 0 0,0 0-1,1 0 1,-1 0 15,1 0-15,-1 0 15,0 18-15,1-18-1,-1 0 1,0 0 0,1 0 15,-1 0 0,0 0 0,1 0 1</inkml:trace>
  <inkml:trace contextRef="#ctx0" brushRef="#br0" timeOffset="44557.65">3034 13300 0,'-18'0'15,"1"0"1,-19 0-1,-17 0 1,18 0 0,18 0-1,-36 0 17,35 0-32,-17 17 15,17 1 1,0-18-16,-35 35 15,18 1 1,-18-1 0,36-18-1,-19 1 1,19 0 0,-1-1-1,-17 1 16,17-18-15,1 18 0,17-1-16,0 19 15,-18-1 17,0 35-17,18-34 1,0 17-1,0 0 1,0-36 15,18 1-15,0-18 0,17 35-1,0-17 16,-17-18 1,-1 0-17,1 17 32,17-17-31,1 18-1,-1 0 1,-18-18 0,54 0-1,-36 0 1,-17 0 0,17 0-1,1-18 1,-1 18-16,-18-18 15,36-17 1,0 0 0,-35 0-1,0 17 17,-1 0-17,1 1 1,-18-1-1,0-17 32,0 17-31,0-17 0,0 17-1,0-17 1,0 17-1,0-17 1,0 17 0,0 1-1,-18-1-15,18 0 32,-17 1-17,-1 17 1,0-18-1,1 0 1,-1 1 0,0 17-1,1 0 1,-1-18 0,-17 18-1,17 0 1,1-17-1,-19 17 17,19-18 15,-1 18-1,0 0-14,1 0-17,-1 0 79</inkml:trace>
</inkml:ink>
</file>

<file path=ppt/ink/ink2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35:09.114"/>
    </inkml:context>
    <inkml:brush xml:id="br0">
      <inkml:brushProperty name="width" value="0.05292" units="cm"/>
      <inkml:brushProperty name="height" value="0.05292" units="cm"/>
      <inkml:brushProperty name="color" value="#FF0000"/>
    </inkml:brush>
  </inkml:definitions>
  <inkml:trace contextRef="#ctx0" brushRef="#br0">2963 6438 0,'0'-17'15,"-17"17"79,-1 0-78,-35-18-1,-17 18 1,34 0 0,-17 0-1,0-18 1,36 18-1,-18 0 1,17 0 15,-17 0-31,-1 0 32,1 0-17,17 0 1,-17 0-1,0 0 1,17 18 0,-17 0-1,17-1 1,1 1 0,-1-1-1,18 1 1,-18 17-1,1 1 1,17-19 0,0 36-1,-18-17 17,18-19-32,0 1 15,0-1 1,0 1-1,0 17 1,18-17 0,-1 0-1,1 17 1,0-17 0,-1-1-1,1 1 1,0-1-1,-1-17 1,19 18 0,-19 0-1,18-1 17,-17-17-32,-18 18 15,18-18-15,17 18 31,-17-18 1,17 17-17,-17-17 1,-1 18 15,1-18 0,17 0-15,0 0 0,-17 0-1,0 0 17,17 0-17,-17 0 1,-1 0-1,1 0 1,0 0 0,-1 0-1,1 0 1,-1-18 0,1 18-1,0-17 1,35-1-1,-18 0 1,-17 1 0,-1-1-1,1 0 17,-1 1-17,1-18 1,0-1-1,-18 1 1,17 0 0,-17 17-1,0 0 1,0 1 0,0-1-1,0 1 1,0-1-1,0 0 1,0 1 15,0-1 1,0 0-1,0 1 0,0-1-15,-17 0 31,-1 1-16,0 17 0,1-36 0,-1 36 16,1 0-16,17-17-15,-18 17 31,0-18 31,1 18 0,-1-17-62,0-1 62,1 18-16,-1 0 48,18-18-32,-18 18-62,1 0 124</inkml:trace>
  <inkml:trace contextRef="#ctx0" brushRef="#br0" timeOffset="16105.6">2787 12541 0,'0'18'16,"18"0"-1,-1-18 1,1 0 0,0 0-1,-1 0 17,1 0-17,-1 0 1,1 0-1,17 0 1,-17-18 0,17 18-1,-17-18 1,17 1 0,-17-1-1,-1 18 1,-17-18-1,0-17 17,36 0-1,-19-18-15,1 18-1,0-18 1,-1 0-1,-17 17 1,18 1 0,-18 18-16,18-36 15,-18 0 1,17 17 0,-17-16-1,0 34 1,0-17-1,0-1 1,0 19 0,-17-1-1,-1 18 17,-17-35-17,17 17 1,-17 1-1,17-1 1,-17 18-16,35-18 16,-53 1-1,35 17 1,-17-18 0,17 18-1,-35-18 1,1 18-1,16 0 1,-17-17 0,-17 17 15,52 0-15,-70 0-1,70 0 16,1 0 16,-1 17-31,0 1-16,18 0 16,-35 17-1,0 18 1,17-36-1,18 36 1,-17-35 0,-1 35-1,0 0 17,1-36-32,17 36 15,-18-17 1,18-1-1,0-17 1,0 17 0,0 0-1,0-17 1,0-1-16,18 1 16,17 17-1,-17-17 1,34 17-1,-34 0 1,17 1 0,-17-19-1,35 1 17,17 35-17,-17-35 1,0 17-1,-35-35 1,17 18 0,-17-18-1,0 0 1,17 0 0,-18 0-1,19 0 1,-19 0 15</inkml:trace>
</inkml:ink>
</file>

<file path=ppt/ink/ink2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36:37.834"/>
    </inkml:context>
    <inkml:brush xml:id="br0">
      <inkml:brushProperty name="width" value="0.05292" units="cm"/>
      <inkml:brushProperty name="height" value="0.05292" units="cm"/>
      <inkml:brushProperty name="color" value="#FF0000"/>
    </inkml:brush>
  </inkml:definitions>
  <inkml:trace contextRef="#ctx0" brushRef="#br0">2928 6526 0,'-18'0'63,"1"0"-47,-1 0-16,-35 0 31,0 0-16,36 0 1,-19 0 0,1 0-1,0 18 17,0-18-17,17 0 1,0 0-1,1 18 1,-1-1 93,0 36-77,18-17-1,0 34 0,0-52-15,0 17-1,18 18 17,17-18-17,1-17 1,-19 17 0,1-17-1,-1-18 16,19 35-15,-19-17 15,19-18 1,-19 0-1,1 17-16,17-17 1,1 18 0,-1-18-1,-18 0 17,19 0-1,-19 0-16,19 0 1,17-35 0,-1 17-1,-16-35 17,17 0-17,-36 18 1,1 17-16,0-35 15,-18 36 1,17-19 0,-17 19-1,-35-18 1,17 17 0,1 18-16,-19-35 15,19-1 1,-1 19-1,-17-1 1,17 18 0,1 0 31,-1 0-16,0 0-16,1 0 32,-1 0-15,0 35-17,1-35 1,17 18-1</inkml:trace>
  <inkml:trace contextRef="#ctx0" brushRef="#br0" timeOffset="14664.72">2822 11853 0,'0'0'0,"-17"0"31,-1 0-15,0 0 0,1 0-1,-36 0 1,0 0 0,0 0-1,0 18 1,18-18-1,-18 35 1,18-35 0,17 0-1,0 18 17,18 0-17,0-1 1,0 1-1,0-1-15,0 19 16,0 17 0,0-18-1,18 0 1,-18 0 0,18 1-1,-18-19-15,35 1 16,-35 0-1,35 17 1,0-17 0,-17-1-1,17 1 17,-17-1-1,0-17-16,-1 36 1,1-19 0,17-17-1,-35 18 1,18-18 0,-1 0 15,19 0-16,-19 0 17,19 0-17,-19 0-15,1 0 47,0-18-31,-1 18-16,1-17 15,52-19 1,-52 36 15,-18-17-15,18 17 15,-1-18-15,1 1-1,0 17 1,-18-18 0,17 0-1,-17 1 1,35-1 0,-35 0-1,0 1-15,0-1 16,0 0-1,0 1 1,0-1 0,0 1-1,0-1 17,-17 0-17,-1 1 1,1-1 15,-1 18-15,0-18 31,1 18-32,-1-17 16,0 17-15,1 0 15,-1 0-15,0 0 0,18-18-1,-35 18 1,18-18-1,-1 18-15,0 0 16,1 0 0,-1-17-1,0 17 17,-17-18-17,17 18 157,18-17-156,-17 17-1</inkml:trace>
</inkml:ink>
</file>

<file path=ppt/ink/ink2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37:11.508"/>
    </inkml:context>
    <inkml:brush xml:id="br0">
      <inkml:brushProperty name="width" value="0.05292" units="cm"/>
      <inkml:brushProperty name="height" value="0.05292" units="cm"/>
      <inkml:brushProperty name="color" value="#FF0000"/>
    </inkml:brush>
  </inkml:definitions>
  <inkml:trace contextRef="#ctx0" brushRef="#br0">2981 6544 0,'-18'0'78,"-17"0"-62,0 0-1,-71 35 16,35-17-15,36 0 0,0-1-1,-18 19 17,0-1-17,0 18 1,18-53-16,0 17 15,35 1 1,0 0 0,-18 17-1,18 0 1,0 18 0,18-18-1,17 18 1,0-35-1,0 17 1,18 18 0,0 0-1,0-18 17,-18-17-17,-35 0-15,18-18 16,17 17-1,-17-17 1,0 0 0,-1 0-16,19 0 31,-1 0-15,-18 0-1,19-17 1,-1-36-1,0 0 1,-17 17 0,0 19-1,-1-18 17,1 17-17,-1-17 1,-17 17-1,0 0 1,0 1 0,0-19-1,0 1 1,0 18-16,0-1 16,-35-53-1,35 36 1,-17 0-1,17 17 1,0 1 0,-18-1 15,-17-17-15,17 17-1,0 0 16,1 18-15,-1 0 0,0 0-1,1 0 17,-1 0 46,1 0 31</inkml:trace>
  <inkml:trace contextRef="#ctx0" brushRef="#br0" timeOffset="41608.58">3052 11853 0,'-18'0'78,"-17"0"-62,17 0 0,-17 0-1,-1 0 1,1 0 0,0 0-1,17 0 1,1 0-16,-54 0 31,36 0-15,-1 0-1,19 0 17,-1 0-17,1 0 1,-19 0-16,19 0 15,-19 0 1,1 0 0,17 18-1,1-18 1,-1 18 0,1-18 15,-1 0 0,0 0 16,1 0-16,17 17-15,-18-17-16,0 0 15,1 0 17,-19 18-17,-17 17 1,36-35 0,-1 0-1,1 18 1,-1-1 15,18 1-15,0 17 31,0 1-32,0-19-15,0 1 16,0 17-16,0-17 15,0-1 1,0 19 0,-18-19-1,18 1 1,0 0 15,0-1-15,0 1-1,0 17 1,0 0 0,18-17-1,0 0 32,-1-18-31,-17 17-1,18-17 1,-1 0 0,19 18 15,-19 0-15,1-18-1,17 17 16,18-17-15,-35 0 0,17 0-1,18 0 17,-18 0-17,18 0 1,-17 0-1,-1 0-15,-18 0 16,36 0 0,0 0-1,-35-17 1,0 17 0,-1 0-1,19 0 1,-19-18-1,1 18-15,17 0 16,0-35 0,18 35-1,0-36 17,-35 36-17,-1-17 1,1-1-1,0 1 1,-1-1 0,1 0 15,-18-17-15,18 35-1,-18-18 1,17 18-1,-17-17 1,0-1 15,0-17 1,0 17-17,-17 18 1,17-17-16,0-1 15,-18-17 1,18-1 0,0 19-1,0-1 1,0 0 0,-18 1-1,18-1 1,-17 18-1,-1 0 1,0-17 15,1-1 16,-1 18-31,1-18-1,-1 18 1,18-17 0,-18 17-1,1 0 1,17-18 0,-18 18-16,0-18 46,1 18-14,-1 0-1,0 0 0,1-17 0,-1 17 1</inkml:trace>
</inkml:ink>
</file>

<file path=ppt/ink/ink2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38:26.896"/>
    </inkml:context>
    <inkml:brush xml:id="br0">
      <inkml:brushProperty name="width" value="0.05292" units="cm"/>
      <inkml:brushProperty name="height" value="0.05292" units="cm"/>
      <inkml:brushProperty name="color" value="#FF0000"/>
    </inkml:brush>
  </inkml:definitions>
  <inkml:trace contextRef="#ctx0" brushRef="#br0">2646 7849 0,'17'18'219,"1"-18"-204,-18 18 63,18-18-31,-1 0 484,1 17-484,0-17-15,-1 0-17,1 0 1,17 0 15,-17 0 0,0 0-15,-1 0 0,1 0-1,-1 0 1,1 0-1,0 0-15,17-35 16,-17 35 0,-1 0-1,1-18 17,0 18-17,-1-17 1,1-1-16,-1 0 15,36-35 1,-35 36 0,17-18-1,-17-1 1,0 19 0,-1-1-16,-17-17 15,0-18 1,0 18-1,0-18 1,0 17 15,-17 36 32,17-17-48,0-1 1,-18 18 0,18-35-1,0 17 17,-18 0-17,18 1 1,-17-1-1,-1 18 1,0-17 0,18-1-1,-17 18 17,-1 0-17,0-18 1,1 1-1,-18 17 1,17 0 0,0-18-1,1 18 1,-1 0 0,0 0-16,1 0 31,-19 0-16,19 0 1,-1 0 0,-17 0-1,17 0 17,-17 0-17,0 0 1,17 0-1,0 0 1,1 0 15,34 0 407,-17 18 77,0-1-499,0 1 47,0 0 62,18-18-110,0 35 32,-18-18 0,17-17 31,-17 18-47,18-18 32,-18 18 15,0-1-47,18-17 0,-1 18 1,-17 0-1,18-18 0,-18 17 94,18-17-47,-18 18-46,17-18-17,-17 18 1,-35 35 46,-53-18-30,17-35-1,53 0-16,1 0 1,17 17 78,0 19-63,0-19-15,0 19-1,0-19 1,17-17 0,1 0-1,0 18 16,-1-18-15,1 0 0,0 18-1,-1-18 79,1 0-63,0 0-15,-1 0 0,1 0-16,0-18 15,-1-17 1,18 35-1,1-71 1,-36 53 0,17-17-1,-17 18 17,0-19-17,0 1 1,0 17-1,0 1-15,-35-1 32,17 18-17,1-35 1,-36 17 0,35 18-16,1 0 15,-19-35 1,19 35-1,-1 0 1,0 0 15,1 17 32,17 1-48,0 17-15,-18-35 16,18 18 0,0 17 15,0-17-15,0 0-1,18-1 1,-1 1-1,1 0 1,0-18 0,-1 17-1,-17 1 1,18-18 0,35 0-1,-18 0 1,18-18-1,0-35 1,-18 36 0,1-1-1,-36 0 1,0 1-16,0-1 31,0 0 0,-71-17-15,36 0 0,-1 0-1,1 17 17,0 0-17,17 1 1,-35-19-1,18 36 1,17-17 0,1 17 15,-1 0 0,-17 0-15,17 0-1,1 0 1,-1 0 0,0 0-1,1 0 17,-1 0-1,0 35-16,1-17 1,17 35 0,0-18-1,0-18 1,17 19 0,1 17-1,0 0 16,-1-36-15,19 1 0,-19 0-1,1-1 17,-1 1-17,1-1-15,35 19 31,-35-19-15,35-17 0,-18 0-1,0 0 1,18 0 0,-35 0-16,35-17 15,0-1 1,-18-17-1,0 17 1,-17 1 0,-18-19-1,0 19 17,0-19-17,-18 19 1,0 17-1,1-18 1,-18 18 0,-18 0-1,0 0 1,0 0-16,18 35 16,-36 1-1,53-19 1,18 1-1,-17-18-15,17 18 16,0-1 0,0 1 31,17-18-32,-17 17 32</inkml:trace>
  <inkml:trace contextRef="#ctx0" brushRef="#br0" timeOffset="17779.91">14852 12524 0,'0'0'0,"18"0"94,-1 0-63,18 0-15,1 0-1,-19 0 1,1 0 0,17 0-1,-17 0 1,0 0 0,17 0-1,-17 0 32,-1 0-31,1 0-16,-1 0 31,1 0 0,0 0-15,-1 0-16,1 0 15,35 0 1,-35 0 0,17 0-1,-18 0 1,1 0 0,0 0-1,-1 0 1,1 0-1,17 0 17,-17 0-17,0 0 32,17 0-16,-17 0-15,-1 17 15,1-17 1,-1 0-17,1 0 1,0 0-1,-1 0 17,1 0-17,0 0 17,-1 0-17,1 0 1,17 0 31,-17 0-32,-1 0 17,19 0-17,-1 0 1,18 0-1,-35 0-15,17 0 16,-18 0 0,1 0 15,0 0-15,-1 0-1,19 0 1,-19 0-1,1 0 1,0 0 0,-1 0-1,1 0 17,-1 0-17,19 0 1,-19 0-1,19 18 1,-1-18 0,0 0-1,36 0 17,-54 0-17,1 0 1,0 0-1,17 0 1,-17 0 0,17 0-1,-17 18 1,17-18 0,-18 0-1,19 0 1,-19 0-16,1 0 31,53 0 0,-36 0 1,0 0-17,-17 0 1,-1 0-1,1 0 1,0 0 0,17 0-1,18 0 1,-35 0 0,34 0-1,-34 0 1,17 0-1,-17 0 1,0 0 0,17 0-1,-17 0-15,34 0 32,-16 0-17,-1 0 1,0 0-1,-17 0 1,0 0 0,17 0-1,0 0 1,0 0 0,-17 0-1,17 0 1,-17 0-1,0 0 1,-1 0 0,1 0-1,0 0 1,-1 0 0,1 0-1,-1 0 1,1 0-16,0 0 31,-1 0-15,1 0-16,0 0 31,-1 0-15,1 0 15,0 0-16,-1 0 17,1 0-17,-1-18 17,1 18-17,0 0 1,-1 0 15,1 0 0,0 0-15,-1 0 93,1 0 48,17 0-111,-17 0-14,0 0-17,-1 0 32</inkml:trace>
  <inkml:trace contextRef="#ctx0" brushRef="#br0" timeOffset="25167.34">2805 12577 0,'-18'0'31,"0"0"0,1 0-15,-1 0-1,0 0 1,-17 17 0,17-17-1,-34 0 1,34 18 0,0-1-1,1-17 1,17 18-1,-18 0 1,0 35 0,18 17-1,0-35 17,-17-35-17,17 18 1,0 0-1,0-1 17,0 1-17,0 0 1,-18 17 0,18-17-1,0 17 1,18-35-1,-18 18 1,17-18 0,-17 35-1,18-35 17,0 17-17,-1 1 1,1-18-1,-18 18 1,18-1 0,-1-17-1,1 18 17,-1 0-1,1-18-16,0 0 1,-1 17 0,1-17 31,0 0-32,17 0 1,0 0 15,-17 0-15,0 0-1,-1 0 1,1 0 0,17-17-1,-17 17 1,17-18-1,-17 18 1,17-18 0,-35 1-1,18 17 17,-1-18-17,1 0 16,-1 1-15,1-1 15,-18 1-15,0-1 0,18 0-1,-18 1 16,0-1-15,0 0 0,0 1-1,0-1 17,0 0-17,0 1-15,-18-1 31,0 0-15,1 18 0,17-17-1,-18 17 1,1 0 15,17-18-15,0 1-1,-18 17 1,0 0 15,1-18 1,-1 18-17,0-18 1,-17 1-1,17-1 17,1 18-17,-1 0 1,1 0 0,-1 0-1,0 0 1,1 0-1,-1 0 17,0 0 30,1 0 157,-1 18-203</inkml:trace>
</inkml:ink>
</file>

<file path=ppt/ink/ink3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39:15.496"/>
    </inkml:context>
    <inkml:brush xml:id="br0">
      <inkml:brushProperty name="width" value="0.05292" units="cm"/>
      <inkml:brushProperty name="height" value="0.05292" units="cm"/>
      <inkml:brushProperty name="color" value="#FF0000"/>
    </inkml:brush>
  </inkml:definitions>
  <inkml:trace contextRef="#ctx0" brushRef="#br0">2522 7161 0,'36'0'31,"-19"0"-15,1 0 0,0 0-1,-18 18-15,35-18 16,0 18 0,-17-1-1,17 1 1,-17-18-1,-1 0 1,1 0 0,0 0-16,-1 0 15,19 0-15,34 0 47,-35-35-31,1 17-1,-1-17 1,0-1 0,0-52-1,-17 53 1,0-18 0,-1 0-1,19 18 1,-36-18-1,17 0 1,-17 18 0,0-36-1,0 54 17,0-19-17,0 19 1,-17-36-1,-1 53-15,0-36 16,1 19 0,-19-1-16,19 1 15,-18-1 17,35 0-17,-36 18 1,19-17-1,-19 17 1,-34-18 0,35 18-1,-1 0 17,1 0-17,0 0 1,-18 0-1,17 0 1,19 0 0,-18 0-1,-1 18 17,-17-1-17,18 19 1,0-36-1,35 17 1,-18-17 0,18 18 31,-35-18-32,35 35 1,-18-17 15,18-1-15,0 1-1,0 0 1,0-1-16,0 19 31,0-1-15,0-17-16,0-1 15,0 1-15,0-1 16,0 36 0,0-35-1,18 17 17,0-17-17,-1 0 1,-17-1-16,0 1 15,35-1 1,-17 19 0,-18-19-1,18-17-15,-1 18 16,1 0 0,0-18-1,-1 17 1,1 1-1,0-18 1,-1 18 0,-17-1-1,18-17-15,17 18 47,-17-18 0,-18 17-31,17-17 15,1 0-15,0 0-1,-1 0 48,1 0 155</inkml:trace>
  <inkml:trace contextRef="#ctx0" brushRef="#br0" timeOffset="26707.97">2663 13141 0,'18'18'31,"17"-1"-15,1-17 0,-19 0 15,19 0-15,-1 0-1,-17 0 1,-1 0-1,1 18 1,17-18 0,0 0-1,1 0 1,-19 0-16,1 0 16,17-18-1,-17 18 1,-1-17-1,19-1 1,-19 0 0,1 1-1,17-1 17,-17-17-17,0 35 1,-18-35-1,35-1 1,-35 1 0,0 17-1,0-17-15,0-18 32,0 0-17,0 18 1,0 17-1,-18 1 1,1-1 0,-1 0-1,0 18 17,-17-17-17,17-1 1,1 18-1,-19-18 1,1 18 0,0 0-1,17 0 1,-17 0 0,17 0-1,1-17 1,-1 17-16,0 0 15,-34 0 1,34 0 0,0 0-1,-17 0 17,17 0-17,1 0-15,-19 0 31,19 0-15,-19 17 0,19-17-1,-18 18 1,17-18 0,0 18-1,1-18 1,-1 17 15,0 1-15,1-18-1,-1 18 32,18-1 0,-18-17-16,18 18-15,-17-18 0,17 35-1,0-17 1,-18-1-1,18 1 1,0 17 15,0-17 16,0 0-31,0 17 15,0-17-15,0 17 15,0-17-15,0-1-1,0 1 16,18-1-15,-1-17 0,1 18 46,0 0-31,-1-18-15,1 0 0,17 17 15,1-17-15,-19 0-1,1 0 1,-1 0 31,1 0-16,0 0 0</inkml:trace>
</inkml:ink>
</file>

<file path=ppt/ink/ink3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40:00.503"/>
    </inkml:context>
    <inkml:brush xml:id="br0">
      <inkml:brushProperty name="width" value="0.05292" units="cm"/>
      <inkml:brushProperty name="height" value="0.05292" units="cm"/>
      <inkml:brushProperty name="color" value="#FF0000"/>
    </inkml:brush>
  </inkml:definitions>
  <inkml:trace contextRef="#ctx0" brushRef="#br0">2540 7126 0,'18'0'63,"70"35"-32,-18 1 0,19-1 0,-1-35 1,-35-18-17,-18 18-15,-17-17 16,-1-1-1,19-17 1,-1-1 0,-18 19-1,1-18 1,0-1 0,-1-17-1,1 36-15,-18-1 16,18-35-1,-18 36-15,0-19 16,17-17 0,-17 18-1,-35-18 17,17 18-1,-17-18-16,0 0 1,-18 18 0,0-1-1,0-16 1,18-1 0,17 35-1,18 0-15,-17 18 16,-1-17-1,0 17 1,1 0 0,-36 0 31,0 0-32,35 0-15,0 0 16,-34 35-1,34 0 1,-17-17 0,17 17-1,-17-17 1,17 17 0,-17-17-1,35-1-15,-18 19 31,18-1-15,-17-17 0,17 17-1,0 0 17,0 0-17,0-17 1,0 53-1,17-36 1,1-17 0,-1 17-1,1-18 1,0 1 0,17 17-1,-17 1 1,-1-1-1,1-35 1,0 35 0,-1-35-1,1 18 17,-1-1-17,1-17 48,0 36 30,17-19-61</inkml:trace>
  <inkml:trace contextRef="#ctx0" brushRef="#br0" timeOffset="28360.9">2452 12382 0,'17'18'16,"54"0"15,0 35-15,-36-53-1,-18 0 1,1 0 15,0 0-15,-1 0-1,1 0 1,0 0 0,17 0-1,18-18 1,0-17 0,0-18-1,-18 35 1,-17 1-1,17-1 1,-35 0 0,18 1-1,-1-19 17,18-17-17,-17 18 1,-18 0-1,0-18 1,0 35 0,0 1-16,0-19 15,0 1 1,-35 18 0,35-19-1,-35 19 1,17-19-1,0 19 1,-17-19 0,-18 1-1,35 18 17,1 17-17,-36-18 1,18 18-1,-1 0 1,-17 0 0,36 0-16,-19 18 15,-34-1 1,35 1 0,-18-18-1,17 17 1,19 1-1,-36 17 1,18 18 0,-1-17-1,1-1 17,17 0-17,1 0 1,-1 1-1,18-1 1,0-17-16,0 17 31,0 0-15,0 0 0,18-17 15,-1-18-16,36 18 1,-17-1 0,-1-17-1,-17 0 17,17 18-17,-18-18-15,1 0 16,17 0-1,1 18 17,-19-18-17,1 0 32,0 0-31,-18 17-16,35-17 31,-18 0 78,1 0-93</inkml:trace>
</inkml:ink>
</file>

<file path=ppt/ink/ink3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40:53.236"/>
    </inkml:context>
    <inkml:brush xml:id="br0">
      <inkml:brushProperty name="width" value="0.05292" units="cm"/>
      <inkml:brushProperty name="height" value="0.05292" units="cm"/>
      <inkml:brushProperty name="color" value="#FF0000"/>
    </inkml:brush>
  </inkml:definitions>
  <inkml:trace contextRef="#ctx0" brushRef="#br0">2469 7073 0,'36'18'32,"-19"-1"-17,19 19 1,-1-1 0,-17-35-16,-18 18 15,35-1 1,18 1-1,-18 17 1,0-35 0,1 0-1,-1 0 17,-17 0-32,-18-17 15,35 17-15,-18-36 16,36 1-1,-17-18 1,17 0 0,-18 0-1,-18 18 1,1-18 0,-18-17-1,18 34 1,-1 1-1,-17-18 1,0 35 0,0-34-1,0 34 17,0-17-17,0 17 1,-35-17-1,17-1 1,1 36-16,17-17 16,-35-19-1,-1 1 1,19 18 0,-1-1-1,-17 0 1,35 1-16,-36 17 15,19-18 1,-1 18 0,1-18-16,-1 1 15,0 17 17,1 0-17,-19 0 16,19 17-15,-36 19 0,17-19-1,-16 36 1,16-18 0,19-17-16,-19 17 15,-34 1 1,52-1-1,1-35 1,17 18 0,-18-1 31,18 1-32,0 0-15,0 17 16,18 0-1,-18 18 1,35 18 0,0-19-1,-17 1 1,-1-17 0,19-1-1,-36-17 1,35 17-1,-17-35 1,-1 35 0,1-17 15,-1-1 0,-17 1-15,18-18 15</inkml:trace>
  <inkml:trace contextRef="#ctx0" brushRef="#br0" timeOffset="2615.9">6209 7355 0,'18'0'15,"17"18"1,-18 0 0,1-1-1,17 36 1,18-17 15,0 16-15,0 19-1,0 0 1,18-1 0,-54-35-1,1 1 1,17-19 0,-35 19-1,18-36-15</inkml:trace>
  <inkml:trace contextRef="#ctx0" brushRef="#br0" timeOffset="3571.62">6720 7197 0,'0'17'47,"-70"89"-16,17-53-15,0 35-1,0-35 1,18 0 0,0-18-16,17 1 15,-17-19 1,-1 36 0,19 0-1,-19 0 1,1-18-1,18 1 1,-1-1 0,18-17-1,-18-1 17</inkml:trace>
  <inkml:trace contextRef="#ctx0" brushRef="#br0" timeOffset="9624.35">13106 8149 0,'17'18'31,"-17"35"-16,0-36-15,0 36 16,0-17 0,0 16-1,0-16 1,0 17 15,0-18-15,0-17-16,0-1 15,0 54 1,0-18 0,0-18-1,0 0 1,0 1 0,0 16-1,18-16 1,0-1-1,-18-17-15,17-1 16,19-17 62,-19 0-62,1 0-16,-1 0 15,54 0 1,-18 0 0,-18 0-1,18 0 1,0 0 0,0 0-1,35 0 1,-53 0-1,18 0 1,0 0 0,0 0-1,-18 0 17,18 0-17,-35 0-15,0 0 16,52 0-1,-17-17 1,18 17 0,-1 0-1,18 0 1,-52 0 0,52 0-1,-35 0 1,-36 0-1,1 0-15,35 0 16,-18 0 0,18 0-1,0 0 17,18 0-17,17 0 1,-53 0-16,18 0 15,35 0 1,0 0 0,1 0-1,16 0 1,19 0 0,-71 0-16,0 0 15,141-18 1,-18 18-1,18 0 1,0 0 0,0-18-1,-35 18 17,35 0-17,-70 0 1,17-17-1,-18 17 1,71-18 0,0 18-1,177 0 17,-107 0-17,-123-18 1,-35 1-1,18-1 1,17-17 0,0 17-1,-88 1 1,0 17 0,70-36-1,-52 1 1,52 0-1,1-18 1,-1 18 0,-35-1-1,-35 19 1,-35 17-16,-1 0 31,-17-36 79,-17-17-95,-1 36-15,1-18 16,-19 17-16,1-35 15,0 0 1,-18 18 0,18-18-1,-18 0 1,0 0 0,17 0-1,1 0 1,18 36-16,-36-1 15,0-17 1,17 17 0,-34 18-1,-1 0 17,-35 0-17,18 0-15,0 0 16,-141 0-1,123 0 1,35 0 0,-34 0-1,69 0 1,-34 0 0,-18 0-1,-1 35 1,19-17-1,-1-18 1,1 18 0,17-18-1,-18 0 17,36 0-32,17 0 15,-17 17-15,0-17 16,-71 0-1,53 0 1,-35 0 0,35 0-1,0 0 1,0 0-16,0 0 16,-70 18-1,34 0 1,-16-1-1,-1-17 1,0 18 0,0-18-1,0 0 17,18 0-17,17 0 1,19 0-1,-1 0 1,-18 0 0,-52 0-1,-36 0 1,-35 0 0,88 0-16,-88 17 15,0 1 1,35-18-1,-17 18 1,17-1 0,71-17-1,53 0 1,-1 18 0,-87-18-1,-18 18 1,-36-18-1,1 17 1,52-17 0,-52 0-1,17 0 1,89 0-16,-36 0 16,35 0-1,36 0-15,0 0 16,-53 0-1,70 0 1,-35 0 0,35 0-1,-17 0 17,18 0-17,34 0 282</inkml:trace>
  <inkml:trace contextRef="#ctx0" brushRef="#br0" timeOffset="13693.91">3881 8872 0,'-18'0'94,"-53"71"-63,36-53-31,-35 34 32,-1 19-1,53-71-31,-17 35 31,35-17 16,-18-18-31,18 35-1,-17-17 1,-1 0 0,0-1 62,1 18-47</inkml:trace>
  <inkml:trace contextRef="#ctx0" brushRef="#br0" timeOffset="14599.33">3263 8890 0,'35'0'16,"-17"0"0,17 35-1,18-17 1,-53 17 0,36 0-1,-1-17 1,-18 17-1,19 18 1,17 0 0,-36-35-16,1 17 15,53 36 17,-36-18-17,0-18 1,0 0-1,18 0 1,-35 1-16,0-19 16,-1 1-16,1-18 15,-1 35 1,1-35 0</inkml:trace>
  <inkml:trace contextRef="#ctx0" brushRef="#br0" timeOffset="39661.42">2787 12382 0,'35'36'32,"-17"-36"-17,0 0 1,-1 17 0,18-17-1,-17 0 1,0 0-1,17 0 1,-17-17 0,17-19-1,-17 1 17,17 18-17,-35-1-15,17 18 16,-17-71-1,0 54 1,18-36 0,-18 0-1,0 18 1,0-18 0,0 17-1,-18 1-15,1 0 16,-1 17-1,-17-17 1,17 17 0,-35-17-1,18 17 17,0 1-17,0-1 1,-18 18-1,-18 0 1,0 0 0,1 0-1,35 18 1,-36 17 0,36-17-1,17 17 16,1 18-15,-1-18 0,18 36-1,0-36 17,0 18-17,35-18 1,-17 0-1,-1 1 1,19-1 0,-36-17-16,35-1 15,18 19 1,-35-1 0,17 0-1,0-17 1,-17-1-1,52 1 1,-34-18 0,17 0-1,35-53 17,0 35-17,-53 1 1,-52 17 46</inkml:trace>
</inkml:ink>
</file>

<file path=ppt/ink/ink3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42:01.047"/>
    </inkml:context>
    <inkml:brush xml:id="br0">
      <inkml:brushProperty name="width" value="0.05292" units="cm"/>
      <inkml:brushProperty name="height" value="0.05292" units="cm"/>
      <inkml:brushProperty name="color" value="#FF0000"/>
    </inkml:brush>
  </inkml:definitions>
  <inkml:trace contextRef="#ctx0" brushRef="#br0">2558 8661 0,'-36'0'110,"19"17"-95,-19 19 1,-16 17-1,16-36-15,19 1 16,-1 17 0,-17 18-1,-1 18 1,19-54-16,17 1 16,-36 35-1,36-36-15,0 19 16,0-19-16,-17 1 15,17 0 1,0 52 0,0-17-1,35-35 17,-17 35-17,17-18-15,-35 0 16,53 36-1,-35-54 1,17 19 0,0-19-1,-17-17 1,-1 0 46,54 36-30,-18-19-1,17 18 0,-34-17-15,-19-18-1,1 18-15,0-18 16,17 17 0,0-17-16,-17 0 15,17 0 1,-17 0 0,17 0-1,-17 0 1,-1 0-1,36 0 1,-17-17 0,-1-1-1,-18 18 17,1-18-17,17 18 1,-17 0-1,17-17 17,-17-1-17,17 1 1,-17-1 0,-1 0-16,1 18 15,35-17 1,-35-19-1,17 19 1,-17-19 0,-1 19-1,1 17 1,-1-18 15,-17 1-15,0-1 62,0 0-47,0 1 0,0-1 1,0 0-17,0 1 17,0-36-17,0 35 1,0 1-1,-17-19 17,-1 36-17,1-53 17,-1 36-1,0-1 16,1-17-32,-1 17 1,-17-35 15,17 53-15,18-17-16,-18-1 15,1 18 1,-18-35 0,17 17-1,-17 0 1,17 1 0,0-1-1,1 0 1,-1 18-16,0-35 15,1 35 1,-36-35 0,35 17-1,-17 1 17,0-1-17,17 0 1,-17 18-1,-18-35 1,35 35 0,-17-18-1,17 18 1,1 0 156,-1 0-141,0 0-15,-17-17 46,17 17-31,1 0-15,-1 0 0,1 0-1,-1 0 32,0 0-31,1 0-1</inkml:trace>
  <inkml:trace contextRef="#ctx0" brushRef="#br0" timeOffset="31860.96">2699 13229 0,'17'0'31,"1"0"0,17 0-15,-35 18 0,36-18-1,-19 0 1,19 0 0,-1 0-1,-18-18 1,19 1-1,-19 17 1,19-36 0,-19 36-1,1-35 17,0 17-17,-1-17 1,18 0-1,-35 17 1,0-17 0,18 35-1,-18-53 1,18 18 15,-18-1-15,0 1-1,0 17 1,0-17 0,0 18-1,0-1 1,0-17 15,0 17-15,-18-17-1,0 17 1,1 18 0,17-18-1,-18 18 1,1 0 0,-1-17-1,0-1-15,1 18 16,-1 0-1,-17-35 1,17 35 0,-17-18-1,17 1 17,1 17-1,-1 0-16,0 0 1,18-18 0,-17 18 15,-1 0-15,0 0 30,1 0-30,-1 0 0,18-18-1,-18 18-15,1 0 47,-1 0-31,0 0-1,-17 36 110,18-1-109,17-17 0,-18-1-1,18 1 1,-18-1 0,18 1-1,0 0 16,0-1-15,0 1-16,-17 17 31,17 1-15,-18 16 0,18-16-1,0 17 1,0 0-1,0-36 1,0 19 0,0-19-1,0 1 17,18-1-1,-18 1-16,17 0 1,1-1 0,0-17-1,-1 18 1,1-18 0,-1 18-1,1-18 1,35 17-1,-18-17 1,-17 0 0,0 0-1</inkml:trace>
</inkml:ink>
</file>

<file path=ppt/ink/ink3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43:29.378"/>
    </inkml:context>
    <inkml:brush xml:id="br0">
      <inkml:brushProperty name="width" value="0.05292" units="cm"/>
      <inkml:brushProperty name="height" value="0.05292" units="cm"/>
      <inkml:brushProperty name="color" value="#FF0000"/>
    </inkml:brush>
  </inkml:definitions>
  <inkml:trace contextRef="#ctx0" brushRef="#br0">2522 7197 0,'36'0'31,"-19"0"-16,19 17 1,-1 1 0,18-18-1,-18 0 1,18 0 0,0-18-1,17-17 1,-17 0-1,-35-1-15,35 1 16,-35 0 0,-1 17-1,-17-17 17,0-18-17,18 18 1,-18 0-16,0-1 15,0-17 1,0 18 0,0-18-1,0 18 1,-18 0 0,1 17-1,-1 0 1,0 18-16,18-17 15,-53-1 1,18 0 0,0 1-1,-18-1 17,18 18-17,17-18 1,-53 18-1,54 18 1,-19-18 0,1 35-1,-18-17 1,0 17 0,18 1-1,-18 34 1,18-35-1,17 1 1,18-1 0,0 18-1,0-18 17,18 18-17,-18-18 1,18 1-1,-1-19 1,-17 1 0,53 0-1,-18-1 1,-17-17 0,35 0-1,35 0 16,-53 0-15,1 0 0</inkml:trace>
  <inkml:trace contextRef="#ctx0" brushRef="#br0" timeOffset="21032.23">2558 11818 0,'-18'0'16,"18"18"15,-35-1-16,17 1 1,-17 17 0,0 1-1,17-19 1,-17 36 0,17 0-1,18-18 1,0 1-1,0-19 1,0 18 0,0-17-1,0 17 1,18-17 0,-1 0-1,19 17 1,-1 0-1,18 0 1,-18 1 0,-17-19-16,-1 1 15,19 0 17,-1-1-17,-18 1 1,1-18-1,0 0 1,-1 0-16,1 18 16,17-18-1,18 0 1,-35 0 0,0 0-1,17 0 1,-18 0-1,1 0 1,35-18 0,-53 0-1,35 1 17,-17-1-17,0 18-15,-18-18 16,17 1-1,1-1 1,-1-17 0,-17 17-1,18-17 1,-18 17-16,18-17 31,-18 17-15,0 1-1,0-19 1,0-16 0,0 34 15,0-17-15,0 17-1,0 0 16,0 1-15,0-19 15,0 19-15,0-1 0,-18 1-1,18-1 1,-18 18-1,18-18 1,-35 18 0,18-17-1,-19-1 17,1 0-17,17 1 1,-17 17-1,0-18 1,0 18 0,17 0-1,0 0-15,1 0 16,-36 0 0,17 0-1,19 0 1,-36 0-1,18 0 1,17 0-16,0 0 16,1 0-16,-1 0 15,36 18 126</inkml:trace>
</inkml:ink>
</file>

<file path=ppt/ink/ink3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47:00.758"/>
    </inkml:context>
    <inkml:brush xml:id="br0">
      <inkml:brushProperty name="width" value="0.05292" units="cm"/>
      <inkml:brushProperty name="height" value="0.05292" units="cm"/>
      <inkml:brushProperty name="color" value="#FF0000"/>
    </inkml:brush>
  </inkml:definitions>
  <inkml:trace contextRef="#ctx0" brushRef="#br0">2558 7126 0,'17'0'47,"1"0"-32,35 0 17,-18 0-17,0 0 1,18 0-1,-17 18 1,17-18 0,-1 17-1,1-17 1,-17 0 0,-19 0-1,1 0 1,17 0-1,0-35 1,-17 0 0,0 17-1,-1 1-15,19-36 32,-36 0-17,17 17 1,-17 1-1,0 0 1,0 0 0,0-36-1,0 36 1,0-18 0,-35 35-1,35-17 1,-18 0-1,1 35 1,-1-18 0,0-17-1,1 35 17,-1-18-17,1 18-15,17-18 16,-36 1-1,1-1 1,-18 1 0,18-1-1,17-17 1,-17 35 0,-36 0-1,54 0 1,-1 0-1,0 0 1,1 0 0,-1 0-1,0 0 17,-17 17-17,-18 1 1,36 0-16,-19-1 15,19 1 1,-1-18 0,18 17-1,-18 1 1,18 0 15,0-1 0,-17 19-15,17-19 0,0 19-1,0-19 17,0 1-17,0 0-15,0-1 16,17 1-1,1-1 1,-18 19 0,18-19 15,-1-17-15,-17 18-1,18-18 16,0 35-15,-18-17 15,17 0 1,1 17-17,-18 0 16,0-17-15,0-1 0,0 1-1,0 0 1,0-1 0,0 1-1,0 0 1,0-1 15,0 1 0,0-1 1,0 1-17</inkml:trace>
  <inkml:trace contextRef="#ctx0" brushRef="#br0" timeOffset="29670.92">2681 11730 0,'-35'0'140,"17"18"-109,1-18-15,-1 17 0,-17 1-1,-18 35 1,0-18 15,35 0-31,1-35 16,-19 36-1,19-36 48,-1 17-16,18 18-32,0-17 1,-18 17 0,18 18-1,0-35 17,0 17-17,0-17 1,0-1 31,0 19-16,0-19-15,0 1-16,0 35 31,0-18-16,0 0 1,36 18 0,-1-17-1,0 17 17,-17-18-17,17-17 1,-17-1-1,35 18 1,0-35 0,-36 18-1,18-18 17,-17 0-17,17 18 1,1-18-1,-19 0-15,1 0 16,17 0 0,-17 0-1,35-36 17,0 1-17,-18 0 1,-17 17-1,17 1 1,-35-1-16,35 18 16,-35-18-16,18 1 15,17-1 1,0-17 0,-35 17-1,18-17 1,17 0-1,-35 17 1,0-17 0,0-1-1,0 1 1,0 17-16,0-17 31,0 18-15,-17-36-1,-1 35 1,0-17 15,1-1-31,17 19 16,0-18 0,-18 17-1,18 0 1,-18 1-1,1 17-15,17-18 16,-35 0 15,17 1 16,0 17-31,1 0-16,-1-18 15,18 0 1,-35 18 0,17-17-1,-17 17 1,35-18 0,-18 18-16,1-17 31,-19 17-16,1 0 17,17 0-1,1 0 16</inkml:trace>
  <inkml:trace contextRef="#ctx0" brushRef="#br0" timeOffset="39586.75">13741 12488 0,'17'0'125,"1"18"-110,53 0 17,-1-1-17,-17 1 1,18-18 0,-19 0-1,1 0 1,-35 0-16,35 18 15,-18-18 1,18 0 0,-18 0-1,18 0 17,-35 0-32,0 0 15,35 0 1,-36 0-16,36 0 15,-18 0 1,18 0 0,18-18-1,17 0 1,-35 18 0,0 0-1,17-17 1,-17 17-1,36-36 1,69 19 0,1 17-1,17-36 17,54 1-17,-107 17-15,1 1 16,158-18-1,-141 17 1,-70 18 0,-36 0-1,0 0 1,-17 0-16,-1 0 16,1 0-1,17 0 1,1 0-1,34 0 1,-17 0 0,-18 0-1,18 0 1,-17 0 15,-19 0-15,-52 0 124,-18 35-124,0-17 0,-53-1 31,71 1-32,-53-18 1,52 0-16,-69 18 31,52-1-15,-18-17-1,1 0 1,17 0 0,0 0-1,0 0 1,18 0-1,17 18-15,-17-18 16,-18 0 0,17 0-1,-16 18 17,-1-18-17,17 0 1,-34 0-1,-1 0 1,18 0 0,-17 0-1,17 0 1,-18 0 0,18 17-1,18 1 1,0-18-16,0 0 15,-18 0 1,17 0 0,-17 0-1,1 18 17,-1-18-17,35 0-15,-17 0 16,-18 0-1,35 0-15,-35 0 16,18 0 0,-18 0-1,0 0 1,18 0 0,-36 0-1,18 0 1,0-18-1,-17 18 1,17-18 0,0 18-1,18 0 17,17 0-32,-17 0 15,0 0 1,-1 0-16,1 0 15,-18 0 1,35 0 0,-34 0 15,16 0-15,19 0-1,52 0 126,-35 18-126,18-18 1,17 0 0,-18 18-16,36-18 15,0 17 1,-17-17 0,34 0-1,54 0 1,17 0-1,-53 0-15,35 0 16,160 0 0,-107 0-1,-88 0 17,-35 0-17,0 0 1,-18 0-1,1 0 1,-1 0 0,0 0-1,53 0 1,1 0 0,34 0-1,0 0 1,-87 0-16,-19 0 15,54 0 1</inkml:trace>
</inkml:ink>
</file>

<file path=ppt/ink/ink3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48:19.770"/>
    </inkml:context>
    <inkml:brush xml:id="br0">
      <inkml:brushProperty name="width" value="0.05292" units="cm"/>
      <inkml:brushProperty name="height" value="0.05292" units="cm"/>
      <inkml:brushProperty name="color" value="#FF0000"/>
    </inkml:brush>
  </inkml:definitions>
  <inkml:trace contextRef="#ctx0" brushRef="#br0">2769 6509 0,'-17'0'15,"-19"0"1,1 0 15,17 0-15,1 0 0,-1 0-1,-17 0 1,17 17-1,1-17 1,-36 18 0,35-18-1,-17 18-15,-36-1 32,36 1-17,-18 0 1,18-1-1,17 1 1,0-18 0,1 18-1,17-1 1,-18 1 0,18-1-1,-17 19 1,17-19-16,0 19 15,0-19 1,0 19 0,0 16-1,35 1 17,0-17-17,-17-19-15,-1 1 16,19 17-1,-19-17 1,1-1 0,17-17-1,1 36 1,-19-36 0,18 17-1,-17-17 1,0 18-1,-1-18 1,19 0 0,-1 18-1,-17-18 17,-1 17-17,1-17 1,17 0-1,-17 0 1,-1 0-16,1 0 16,17 0-1,1 0 1,-19 0 0,19 0-1,-1 0 1,0 0-1,0-17 1,-17 17 0,17-18-1,-17 0 17,17 18-17,-17-35 1,17 0-1,-17-18 1,-1 35 0,1-17-1,0 0 1,-18 17-16,0 0 31,0 1-15,0-18-16,0 17 31,0-17-15,0 17-1,0 0 17,0 1-17,-36-1 1,36 0-1,-17 18 1,17-17 0,-18-1-1,18 1 1,-18-1 0,1 0-1,-1 1 1,1-1 15,17 0 0,-18 18-31,0-17 32,1 17-17,-1-18 1,-17 18-1,-1-18 1,19 18 0,-1-17-1,1 17 1,-1 0 15,0 0-15,1 0 31,-1 0-32,0 0 32</inkml:trace>
  <inkml:trace contextRef="#ctx0" brushRef="#br0" timeOffset="27325.51">2910 11765 0,'-17'0'157,"-36"0"-142,35 18 1,-17-18-1,-18 35 1,18-35 0,-1 18-1,-16-1 1,16-17 0,-17 18-1,18-18 1,17 0-1,-17 0 1,18 0 0,17 18-1,-18-18 79,18 35-78,0-17-1,-18-1 1,18 18 15,-17-35 32,17 18-48,-18 0 32,18-1-31,0 1-1,-18 0 1,18-1 0,0 19-1,0-1 1,0 0 0,0-17-16,0 17 15,0 18 1,0-35-1,0-1 1,18 1 0,17-1-1,-17 1 17,17 0-17,0-1 1,-17 1-1,-18 0-15,18-18 16,17 0 0,-17 17-1,17-17 1,0 0 0,18 0-1,-35 0 1,17 0-16,0 0 31,1 0-15,-1 0-1,-17-17 1,17-1 15,0 18-15,-35-18-1,35 18 1,-17-35 0,17 17-1,-17 1 1,17-18 0,-17-1-1,17 1 1,0 0-1,-17-1 1,-18 19 0,0-18-1,0 17-15,0 0 16,0-17 15,0 17-15,0-17-1,0 17 1,-18 1 0,1-18 15,-1 17-15,0-17 15,18 17-16,-17 0 1,-1 1 15,18-1 1,-17 0-17,-1 1 1,0 17-1,18-18 1,-17 1 0,-19-1-1,19 0 1,-1 1 15,0 17-15,1 0 46,-1-18-46,1 0 31,-1 18-32,0 0 204,1 0-203</inkml:trace>
</inkml:ink>
</file>

<file path=ppt/ink/ink3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49:03.747"/>
    </inkml:context>
    <inkml:brush xml:id="br0">
      <inkml:brushProperty name="width" value="0.05292" units="cm"/>
      <inkml:brushProperty name="height" value="0.05292" units="cm"/>
      <inkml:brushProperty name="color" value="#FF0000"/>
    </inkml:brush>
  </inkml:definitions>
  <inkml:trace contextRef="#ctx0" brushRef="#br0">2875 6438 0,'-17'0'63,"-36"0"-47,-36 35 30,1 1-30,35-19 15,18 1 1,17-18-17,1 0 1,17 18-1,-18-18-15,-17 35 32,17 18-17,-17-35 1,35 17 0,-18-18-1,18 36 16,0 0-15,0-17 0,0-1-1,0 18 17,0-36-17,0 19 1,36-19-1,-19 1 1,1 0 0,17-1-1,-17 1 1,17-1 0,-17-17-1,35 18 1,-36-18-16,1 0 15,17 0 1,-17 0 0,17 18-1,0-1 32,1-17-31,-19 0-1,19 0 1,-19 0 0,36-17-1,-18-1 1,-17-17 0,17 35-1,-17-18 1,17 1-1,-35-1 1,18 0 0,-1 1-1,1 17 17,0-36-17,-18 19 16,0-19-15,0 1 15,0 18-15,-18-19 0,18 19-1,0-19 1,0 19-1,-18-1 17,18 0 15,0 1-16,0-1-16,-17 1 1,17-1 0,-18 0-1,1 1 1,-1-1 15,-17 0-15,35 1-1,-18-1 1,0 0 15,1 1 16,-1 17-31,18-18 15,-18 18-15,1-18 15,-1 18-15,1 0 46</inkml:trace>
  <inkml:trace contextRef="#ctx0" brushRef="#br0" timeOffset="18019.68">13776 11430 0,'18'0'78,"17"0"-62,18 0 0,-18 0-1,18 0 1,-18 0-1,1 0-15,-1 0 16,35-18 0,-34 1-1,34-1 17,1 18-17,-1 0 1,1 0-1,-18 0 1,-18 0-16,53 0 16,36 0-1,17 0 1,-35 0 0,-18 0-1,-18 0 1,-52 0-16,0 0 15,-1 0-15,19 0 16,34 0 0,-35 18-1,18-18 17,-17 0-17,17 0 1,17 0-1,-35 0 1,18 0 0,-17 0-1,17 0 1,-1 0 0,-16-18-1,34 18 1,-52 0-16,0 0 15,70-18 1,-35 18 0,-18 0-1,0 0 17,18 0-17,-18 0 1,36 0-1,-18 18 1,-18-18 0,18 18-1,0-18 1,-18 0 0,18 17-1,35 1 1,-17-18-1,-18 35 1,0-17 0,-18-18-1,18 18 17,-18-18-17,1 0 1,-19 0-16,1 0 31,-36-18 360,1 18-360,-1 0-15,-35-35 15,18 35-16,17 0 1,0 0 0,1 0-1,-18 0 1,17 0 0,-17 0-1,17 0 1,-17 0-1,-1 0 1,-34 0 0,-1 0-1,1 0-15,34 0 32,-158 0-17,53 0 1,35 0-1,18 0 1,0 0 0,18 0-1,-72 17 17,-52 1-17,71 0 1,-1-1-1,36-17 1,71 0-16,-19 0 16,-17 0-1,-35 18 17,-18-18-1,18 0-16,-18 0 1,-17 0 0,-53-18-1,87 1 1,19-1 0,34 0-1,-16 18 1,-1 0-1,17 0 1,1 0 0,17 0-1,1 0-15,-54-17 32,54 17-17,-1 0 1,0 0-1,36 0 95,35-18-79,-18 0-15,53 1-1,-35 17 17,0-18-17,18 18 1,-1 0-1,1 18 1,-1-18-16,-17 0 16,0 0-16,71 17 15,-36-17 1,-35 0 0,0 0-1,-18 0 1,18 0-1,-18 0 1,53 0 0,-35 0-1,0 0 17,18 0-17,-1 0 1,-17 0-1,0 0 1,-35 0-16,35 0 16,-18 0-1,18 0 1,-18 0 0,18 0-1,53 0 16,-71 0-15,36 0 0,-36 0-1,18 0 17,-18 0-17,36 0 1,-18 0-1,35 0 1,-53 0 0,18 0-1,-18 0 1,18 0 0,18-17-1,-36 17 1,-17 0-16,17 0 15,18 0 1,-18 0 0,18 0-1,-18 0 17,-17 0-17,17 0 1,18-18-1,-35 18 1,17 0 0,-17 0-1,0-18 1,17 18 0,-18 0-1,1 0-15,0 0 31,-1 0-15</inkml:trace>
  <inkml:trace contextRef="#ctx0" brushRef="#br0" timeOffset="26298.51">3052 11871 0,'-18'0'31,"-70"0"0,-36 35 1,-52 1-1,52 16 0,89-34-15,-18 17-1,36 1 1,-19 17 0,19-18-1,17 0 1,0 0 0,0-17-1,0 0 1,17-1 15,1 19-15,0-36-16,-18 17 15,52 18 17,-16-17-17,17 17 1,-18-35-1,18 0 1,-36 0 0,19 0-1,-19 0-15,1 0 16,35 0 0,-35 0-1,-1-17 1,19-1-1,-1-17 1,-35 17-16,17 1 16,19-19-1,-19 19-15,1-36 16,35 0 15,-35 18-15,-1-1-1,1 19 1,-1-19 0,-17 19-16,18-36 31,-18 35 0,-18 1-15,1-19-1,17 19 1,-18 17-16,1-18 31,-1 18 1,0 0-17,1 0 1,-1 0 171,0 0-171</inkml:trace>
</inkml:ink>
</file>

<file path=ppt/ink/ink3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50:41.336"/>
    </inkml:context>
    <inkml:brush xml:id="br0">
      <inkml:brushProperty name="width" value="0.05292" units="cm"/>
      <inkml:brushProperty name="height" value="0.05292" units="cm"/>
      <inkml:brushProperty name="color" value="#FF0000"/>
    </inkml:brush>
  </inkml:definitions>
  <inkml:trace contextRef="#ctx0" brushRef="#br0">2769 6491 0,'-35'18'125,"-18"35"-109,0 0-1,-17 17 1,17-35 0,0 1 15,18-19-15,-36 36 15,53-35-31,-17 0 15,17 17 1,1 0 0,-19 18-1,36-18 1,0 18 0,0 18-1,0-36 1,0 0-1,0 1 1,18-36 0,0 35-1,-1-35 17,1 0-17,-18 17 1,53-17-1,-18 0 1,1 0 0,16 0-1,-34 0 1,17 0 0,1 0-1,17 0 1,-18 0-1,0 0 1,0 0 0,-17 0-1,17 0 17,18-35-17,18-18 1,-54 53-1,1 0 1,0-17 0,17-1-1,-17 0 1,-1 1 0,-17-1 15,18 0-16,-18 1-15,0-1 16,18-17 0,-1-18-1,-17 18 17,0-18-17,0 18 1,0-1-1,0 1 1,0-18 15,-17 35-15,17-17 0,-18 18-1,0-1 1,1 0-1,-1 1-15,0 17 16,-35-36 0,36 36-1,-18-17 17,17 17-17,-17 0 1,-1 0-1,19-18 1,-1 18 0,0 0 15</inkml:trace>
  <inkml:trace contextRef="#ctx0" brushRef="#br0" timeOffset="17735.3">2822 11800 0,'0'36'141,"-53"-36"-126,0 35 1,18-35 0,-18 35-1,0 1 1,36-36-16,-1 0 16,0 17-1,18 1 1,-17-18-1,-1 17 1,0 19 0,18-19-16,-17 19 47,17-19-32,0 1 1,0 0-1,0-1 1,0 1 0,0-1-1,0 36 1,0-17 0,0-19-1,0 19 1,0-19-1,0 1 1,0-1 0,0 1-1,17 0 17,1-1-1,17 19 0,-17-19-15,0 1-1,-1 0 1,1-18 0,0 17-1,17-17 1,0 18-1,0-18 1,-17 0 0,17 0-1,-17 0 17,17 0-17,-17 0-15,17 0 16,-17 0-1,17-18 1,-17 18 0,17 0-1,-17 0 1,-1-17-16,1 17 16,0 0-1,-1-18 1,1 0-1,-1 18 1,1-17 0,0-1-1,-1-17 17,1 17-17,0 18 1,-18-18-16,17 18 15,-17-17 1,18-18 0,-18 17-1,18 0 1,-18 1 0,0-1-1,17 0 1,-17 1-1,0-19 1,0 19 0,0-1-1,0 1-15,0-1 47,0 0-16,0-17-15,0 17 0,-17 1-1,17-1 1,-18 0 0,-17 1-1,17-18 1,0 17-1,-17-17 1,17 17 0,-17 0-1,35 1 17,-17 17-17,-1-18 1,-17 0-1,17 18 1,-17 0 0,17 0-16,0-17 15,1-1 1,-1 18 0,1 0-1,-19-17 16,19 17-15,-1 0 0,0 0-1,1 0 17,-1 0-1</inkml:trace>
</inkml:ink>
</file>

<file path=ppt/ink/ink3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1:51:20.270"/>
    </inkml:context>
    <inkml:brush xml:id="br0">
      <inkml:brushProperty name="width" value="0.05292" units="cm"/>
      <inkml:brushProperty name="height" value="0.05292" units="cm"/>
      <inkml:brushProperty name="color" value="#FF0000"/>
    </inkml:brush>
  </inkml:definitions>
  <inkml:trace contextRef="#ctx0" brushRef="#br0">2875 6438 0,'-17'0'62,"-1"-17"-30,0 17-17,-17 0 1,-36 0 0,36-18-1,-35 18 1,52 0-16,0 0 15,-52 18 1,52-18 0,0 17-1,18 1 48,0 35-48,36-18 1,-19 18 0,1 0-1,0 0 1,-1-36 0,-17 1-1,0 0 16,0 17 1,18-17-17,17 17 1,-17 0 15,-18-17-15,35 17-1,0 0 1,1 1 0,-19-1-16,19-17 15,-19 17 1,1-35 0,17 35-1,0-35 16,-35 18-15,18-18 0,0 0-1,17 0 17,18 17-17,0-17 16,-18 0-15,-17 0 0,17-17-1,-17-19 1,17-16 0,-17 34-1,-18-53 1,17 18-1,-17 18 1,-17-18 0,17 0-1,-18 18 17,0-18-17,18 36-15,-35-19 16,35 19-1,-18-1 1,-17 0 0,17 1-1,-34-19 17,-1 19-17,17-1 1,-17 0-1,1 18 1,34 0 0,0 0 15,-17 0-15,17 0-1,1 0 1,-19 18-1,19-18 1,-1 18 0,18-1-1,0 1 1,-18-18-16,18 18 16,-17 35-1,17-18 1,-18 0-1,18 0 1,0-17 0,0 0-1,0-1 1,18 1 15,-18 0-15,35 17-1,-17-17 1,-1-18 0,1 17-1,0 1 1,-18-1 31,17-17 15</inkml:trace>
  <inkml:trace contextRef="#ctx0" brushRef="#br0" timeOffset="14499.56">2716 11853 0,'-17'0'63,"-19"0"-16,-16 0-16,16 0-31,-17 0 31,36 0-31,-1 0 16,-17 18-1,0 0 1,-1-18 0,1 17-1,17 1 1,-17 0 0,17-18-1,18 17 1,-17-17-16,17 18 15,0-1 1,0 1 0,0 0-1,0 17 17,0-17-17,0-1-15,0 1 16,0 17-1,0-17 1,0-1 0,0 19-1,0-19 1,17 1 0,-17 17-1,18-17 1,0 17-1,-1-17 1,19-1 0,-19 1-1,19 0 17,-1-1-17,18 1 1,0 0-1,-18-1 1,-17 1 0,17-18-1,0 0 1,0 18 0,18-18-1,0 0 16,-35 0-15,35 0 0,0 0-1,-18 0 17,0-18-32,1 0 31,-1 1-16,-18 17 1,1-36 0,0 19 15,-1-1-15,-17-17-1,0 17 1,0 1-1,0-19 1,0 19 0,0-19-1,0 1 17,0-35-17,-17 52 16,-1 0-15,18 1 0,-35-19-1,17 19 1,1-1 0,-1 0-1,0 1 1,1-1-1,-1 1 1,-17-1 0,-1 18-1,1-18 17,0 18-17,17 0 1,-17 0-1,17 0 1,1 0 0,-1 0-1,0 0 17,1 0-17,-1 18 1,0-18-1,18 18 1,-17-18-16,-1 17 16,1-17 31</inkml:trace>
</inkml:ink>
</file>

<file path=ppt/ink/ink4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04:38.067"/>
    </inkml:context>
    <inkml:brush xml:id="br0">
      <inkml:brushProperty name="width" value="0.05292" units="cm"/>
      <inkml:brushProperty name="height" value="0.05292" units="cm"/>
      <inkml:brushProperty name="color" value="#FF0000"/>
    </inkml:brush>
  </inkml:definitions>
  <inkml:trace contextRef="#ctx0" brushRef="#br0">2963 6491 0,'-35'0'141,"17"0"-125,-17 0-1,18-18 1,-1 18 46,-70 0-30,35 0-1,0 18 0,35-18-15,1 0 15,-1 0-15,-17 18-1,17-1 17,0-17-17,18 18 1,-35 17-1,17 1-15,1-1 16,17 0 0,-35 36 15,35-54-15,0 1-1,0 17 1,0-17-1,0 0 1,0-1 0,0 1-1,0-1-15,0 1 32,35 35-17,-18-35 1,19 17-1,17 0 1,0 0 0,-36-17-16,1 0 15,17-18 17,0 17-17,1-17 1,17 0-1,-18 0 1,0 0 0,0 0-1,36-17 1,-53 17 0,-1-18-16,1 18 15,0 0 1,-1 0-1,18 0 1,-17 0 0,0-18-1,-1 1 1,1-1 15,-18 1-31,0-1 16,18 18-16,-18-18 15,0-17 1,0 0 0,0 17-1,0-17 1,0 17 0,0 1-1,0-19 1,0 19 15,-18-19-15,0 19-1,18-1 1,0 0 15,-17 1-15,17-1-16,0 1 31,-18-1-15,18 0-16,-18 1 31,1 17 0,17-18-15,-18 18 15,1 0 0,17-18-15,-18 18 15,0-17 16,1 17-31,-1-18 187,0 18-188</inkml:trace>
  <inkml:trace contextRef="#ctx0" brushRef="#br0" timeOffset="-193325.68">2734 12541 0,'-18'0'46,"-17"0"-30,441 512 718</inkml:trace>
  <inkml:trace contextRef="#ctx0" brushRef="#br0" timeOffset="-192315.67">2858 12559 0,'-177'776'688</inkml:trace>
  <inkml:trace contextRef="#ctx0" brushRef="#br0" timeOffset="-191302.7">2858 12771 0,'-371'564'421</inkml:trace>
  <inkml:trace contextRef="#ctx0" brushRef="#br0" timeOffset="-185057.37">3052 12965 0,'-194'-36'422</inkml:trace>
</inkml:ink>
</file>

<file path=ppt/ink/ink4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09:58.219"/>
    </inkml:context>
    <inkml:brush xml:id="br0">
      <inkml:brushProperty name="width" value="0.05292" units="cm"/>
      <inkml:brushProperty name="height" value="0.05292" units="cm"/>
      <inkml:brushProperty name="color" value="#FF0000"/>
    </inkml:brush>
  </inkml:definitions>
  <inkml:trace contextRef="#ctx0" brushRef="#br0">2999 7073 0,'0'-17'47,"-36"17"-32,1 0 1,-18 0-1,-17 17 1,-1 1 0,0 17-1,1 18 1,35-18 0,17-17-1,-70 52 1,35-34-1,18-1 1,17-17 0,-17 17-1,17 18 1,-17 17 0,35 1-1,0 0 1,0-19-1,35-34 1,0 0 0,-17-1-1,35-17 1,53 0 15,-18 0-15,-35 0-1,17 0 1,-17 0 0,-17 0-1,34 0 1,1-17 0,-36-1-1,0 0 1,1-17-1,16-18 1,-16 0 15,-36 36-31,17-36 16,19-18 15,-19 36-15,1-18-1,-18 18 1,0-1 0,0 19-1,-35-54 1,-1 18 0,-17 0-1,1 1 1,16 16-1,1 19 1,0-1 0,17 18-1,0 0 17,1 0-17</inkml:trace>
  <inkml:trace contextRef="#ctx0" brushRef="#br0" timeOffset="71633.52">2875 14005 0,'-70'0'47,"17"18"-32,-36 17 17,19 0-17,35-17 17,17 0-17,0-1 1,1-17-1,-19 53 1,1-17 0,-18 17-1,18-1 1,35-34-16,0 0 16,0 52-1,18-17 16,17 0-15,-17-35 0,17 17-1,0-17 1,18 35 15,0-36-15,0 1-1,-18-18 1,18 17 0,-18 1-1,1-18 1,-19 0 0,19 0-1,-19 0 1,1-18-1,35 1 1,-18-36 0,18 0 15,53-53 0,-89 71-15,1 0-1,-18 17 1,18-17 0,-18 17-1,0-35 1,0 36 0,-36-36-1,19 17 1,-19 19-1,19-19 1,-18 1 0,-1 0 15,-34-36 0,34 54-15,1-1-1,18 0 1,-19 18 0,19-17-16,-1-1 15,0 18 17,-17 0-17,0 0 1,17 18-1,-35-18 1,53 17 0</inkml:trace>
</inkml:ink>
</file>

<file path=ppt/ink/ink4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11:59.024"/>
    </inkml:context>
    <inkml:brush xml:id="br0">
      <inkml:brushProperty name="width" value="0.05292" units="cm"/>
      <inkml:brushProperty name="height" value="0.05292" units="cm"/>
      <inkml:brushProperty name="color" value="#FF0000"/>
    </inkml:brush>
  </inkml:definitions>
  <inkml:trace contextRef="#ctx0" brushRef="#br0">3140 6597 0,'-18'0'31,"0"0"32,1 0-47,-1 0-1,-35 18 1,36-18-16,-54 17 15,53-17 1,-52 18 0,17 0-1,35-18 17,18 17-32,-17-17 15,-1 0 1,-35 53 15,35-18-31,-34 1 16,-37 17-1,19-1 1,35-34 0,-1 0-1,36-1 1,-17 1-1,17 17 1,0 18 0,17 0 15,19-18-31,34 54 31,-35-54-15,18 0-1,-35-35 17,0 18-17,-1-18-15,18 0 16,1 17 0,17-17-1,-18 0 1,18 0-1,0-17 1,-18 17 0,-17-36-1,17 1 17,0 18-17,18-36 1,0 0-1,-18 0 1,18 18 0,-35-1-16,0 19 15,17-54 1,-35 18 0,0 0-1,0 18 1,0-18-1,0 18 1,-35 17 0,-1-17-1,19 35 17,-1 0-17,-35 0 1,18 0-1,17 0 1</inkml:trace>
  <inkml:trace contextRef="#ctx0" brushRef="#br0" timeOffset="25180.1">2875 13582 0,'-35'0'109,"17"0"-93,1 0-1,-36 0 1,35 0 0,-53 18-1,54-18 1,-54 17 15,54-17-15,-19 35-1,-17 18 1,1-35 0,34 17-1,18 1 1,-18 17 0,1-36-1,17 1 1,-18 17 15,18 18-15,0-35-1,18-1 32,17 1-31,0 0-1,0-1 1,18 1 0,-17 17-1,-1-35-15,0 0 16,18 0 0,18 0-1,-18 0 1,-18 0-16,18-18 15,0 1 1,-18 17 0,-17-18-1,-1 18 1,-17-17 0,18 17-1,-18-36 1,18 19-1,-18-1-15,17-17 16,1-18 0,-1 18-1,-17-1 1,18 36 0,-18-17-1,18-1-15,-18-17 31,0 17-15,0-17 31,-36 17-16,1 18-15,-18-18-1,36 1 1,-36-1 0,17-17-1,19 35 1,-1 0 31,1 0-32,-36 0 1,35 0 0,-35 0-1,18 0 17,-18 0-17,18 0 1,-1 0-1,19 0 1,-1 0 0</inkml:trace>
</inkml:ink>
</file>

<file path=ppt/ink/ink4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13:27.412"/>
    </inkml:context>
    <inkml:brush xml:id="br0">
      <inkml:brushProperty name="width" value="0.05292" units="cm"/>
      <inkml:brushProperty name="height" value="0.05292" units="cm"/>
      <inkml:brushProperty name="color" value="#FF0000"/>
    </inkml:brush>
  </inkml:definitions>
  <inkml:trace contextRef="#ctx0" brushRef="#br0">2910 7267 0,'-17'0'32,"-1"0"-17,1 0 17,-1 0-17,0 0 16,1 0-15,-19 0-16,-17 0 31,0 0 16,18 0-31,18 0-1,-1 0 1,0 0 0,1 0-1,-1 0 1,18 18 0,-35-18-1,17 0 16,0 17-15,1-17 0,-1 18-1,1-18 1,-19 18 15,1 17-15,17-17-1,1-18 1,17 17 0,-18 1 31,0 0-32,18 17 1,0 0-1,0-17-15,0 17 16,0 0 0,0-17-1,0 17 32,18 1-31,-18-19-1,18 1 1,-18 17 0,35-17-1,-35-1-15,18-17 16,-1 36 0,1-36-1,17 17 1,-17-17-1,17 18 1,0 17 0,-17-17-1,17-18 17,-17 18-17,17-1 1,0-17-1,-17 0 1,35 18 0,-18-18-1,18 0 1,-17 0 0,-1 0-1,0 0 1,0 0-1,1 0 1,17-35 0,-36 17 15,1 0-15,-1-17-1,19 0 1,-19-1-1,-17 19 1,0-1 0,0 0-1,0 1-15,0-1 16,-35-35 0,17 0-1,1 18 1,-18 0-1,17 0 1,18 17-16,-35-17 47,17 17-31,0-17-1,-17 17 1,17 18-1,18-18 1,-17 18-16,17-17 16,-35 17 15,-1 0-15,19 0-1,-1 0-15,0 0 16,1 0-1,-1 0-15</inkml:trace>
  <inkml:trace contextRef="#ctx0" brushRef="#br0" timeOffset="55952.05">2787 11871 0,'0'-18'32,"-53"18"61,0 0-77,-17 18 15,-36 0-15,53-18-1,-18 17 1,54 1 0,-19 17-1,19 0 1,17 1 15,0-19-31,0 1 16,0 17-1,0-17-15,0 35 16,17 0 0,1-18-1,0-17 1,-1 17 0,19 0-1,-19-17-15,18 17 16,1 0-1,-1 18 1,18-17 0,-18-1-1,0 0 17,1-35-17,-1 18 1,36-18-1,-36 0 1,0 17 0,18 1-1,-35-18 1,17 0 0,-17 0-16,17-18 15,35-70 1,-17 53-1,0-18 1,0 18 0,0-18 15,-53 0-15,35 0-1,-35 0 1,0 18-1,0-18 1,-35 18 0,0-18-1,0 0 1,-18 18 0,17-1-1,19 19-15,-1 17 16,0-36-1,1 36 1,-36-17 0,18-19 15,-1 36-31,-17-35 31,1 0-15,34 35-1,-17 0 1,17 0 0,-35 0-1,35 0 1,1 0 0,-1 0-1,0 18 63,1-1 63,17 1-125,0-1 15,0 1 31,0 0 32</inkml:trace>
</inkml:ink>
</file>

<file path=ppt/ink/ink4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15:06.522"/>
    </inkml:context>
    <inkml:brush xml:id="br0">
      <inkml:brushProperty name="width" value="0.05292" units="cm"/>
      <inkml:brushProperty name="height" value="0.05292" units="cm"/>
      <inkml:brushProperty name="color" value="#FF0000"/>
    </inkml:brush>
  </inkml:definitions>
  <inkml:trace contextRef="#ctx0" brushRef="#br0">2734 6544 0,'0'-18'47,"-18"18"-16,-35 0-16,-35 0 17,35 18-17,-35 53 17,35-54-17,36-17 1,-1 18-1,0 0 1,1-1 15,-1 1 1,0-18-32,18 35 15,-35-17 1,17 17-1,1 18 1,-1 0 0,-17-18-1,17 18 1,18 0 0,0-18-1,0 0 1,0-17-1,0 17 1,0-17 0,18 0-1,-18-1 1,35 1 15,-17 17-15,-1-17-1,1-18 1,17 17 0,-17 1-1,17 0 1,-17-18 0,35 0-1,-18 0 1,18 0-1,-18 0 1,18 17 0,0-17-1,18 0 17,-36 0-17,0 0 1,-17 0-1,0 0 1,-1 0-16,19 0 16,-1 0-1,-18-17 1,1 17 0,17-18 15,18-17-16,-17 17 1,-1-17 0,-18 17-1,19-17 17,-36 17-17,35 1 1,-17-1-16,-18 0 15,17 1 1,-17-18 15,0 17 1,0-17-17,0-1 1,0 19-1,0-1 1,0 0 0,0 1-16,0-1 15,0 1 32,-17-1-16,17 0-15,-18 1 0,0-54-1,1 36 1,17 17 0,-36 1-1,36-19 1,-17 19-1,-1-1 1,1 18-16,-1-35 16,-35-1-1,18 1 1,-1 17 15,1 1-15,18 17-1,-1 0 1,0-18 0,1 18-1,-1 0 1,-17 0 109,-1 18-94,19-1 0,-1-17-15,0 0 0,18 18 15,-17 0 0,-1-18 297</inkml:trace>
  <inkml:trace contextRef="#ctx0" brushRef="#br0" timeOffset="43224.64">2840 12700 0,'-18'0'265,"-35"0"-249,36 0-16,-54 18 15,18-1 17,53 1-17,-17-18 1,-1 0 0,-17 18 15,17-18-16,-17 35 1,-1-35 0,1 17-1,-18 36 17,36-53-32,-1 36 15,-70-1 1,70 0-1,0-35 1,-17 18 0,18 0-1,-1-1 1,18 1 15,0 52-15,0-34-1,35-1 1,-35-17-16,18-1 16,17 1-1,-35-1 32,35-17-31,-17 36-16,17-19 15,71 19 1,-18 17 0,-17-36-1,-18 1 1,0-18 0,-36 0-1,1 0 1,0 0-16,-1 0 15,1 0 1,17 0 0,18 0-1,-18-18 17,18 1-17,0-1 1,0-17-1,-35 17 1,-18 0 15,17 1-15,1 17-16,0-53 16,-1 18-1,1 17 1,0 0-1,-18 1 1,0-1 0,0-17-1,0-18 1,0 18 15,0-18-15,0 17-1,0 1 1,-36 0 0,1 17-1,35 0-15,-18 18 16,-17-35 0,0 18-1,17 17 1,1-18-1,-1 0 1,0 1 0,-17 17 15,17 0-15,1 0-1,-1 0 1,1 0-1,-1-18 17,0 18 140,1 0 265,17 18-421,-18-18 15,0 0 47,18 17 31</inkml:trace>
</inkml:ink>
</file>

<file path=ppt/ink/ink4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16:47.095"/>
    </inkml:context>
    <inkml:brush xml:id="br0">
      <inkml:brushProperty name="width" value="0.05292" units="cm"/>
      <inkml:brushProperty name="height" value="0.05292" units="cm"/>
      <inkml:brushProperty name="color" value="#FF0000"/>
    </inkml:brush>
  </inkml:definitions>
  <inkml:trace contextRef="#ctx0" brushRef="#br0">2981 8043 0,'0'0'0,"-18"0"63,1 0-16,-19 0-32,19 0-15,-54 0 32,1 0-17,52 0 1,-35 18 0,18-18-16,17 0 31,1 0-16,17 18 1,-18-1 0,0 1-1,1-18 17,-1 18-17,0-1 1,-17 1-1,17-1 1,-17 54 0,18-36-1,-1 18 1,0 0 0,1-18-1,17-17 1,0 35-1,0-18 1,17 18 0,19 0-1,-1 0 1,18-18 15,-18 1-15,18 16-1,-18-34-15,-17 0 16,52 35 0,-34-18-1,17-35 1,-18 0 0,18 0-1,17-18 1,-17-35-1,-35 53-15,0-17 16,17-19 0,0 19-16,0-18 15,1-1 17,-1-17-17,18 18 1,-53-18-1,17 18-15,1 0 16,-18-36 0,0 36-1,0-1 1,-18-16 0,-17 16-1,-18 1 1,-35-36-1,70 54 1,-34-18 0,-1-1-1,17 19 17,1-1-17,17 0 1,18 1-16,-35 17 15,18-36 1,-1 36 0,-17-17-1,17 17 1</inkml:trace>
  <inkml:trace contextRef="#ctx0" brushRef="#br0" timeOffset="30189.08">2805 13511 0,'-18'0'125,"-17"0"-109,17 0-16,-53 0 31,19 0-15,16 0-1,1 0-15,17 18 32,-17 0-1,-35 35 0,52-36-15,0 18-1,-17-17 1,0 17 0,17-35-16,0 18 15,18 0 1,-17-18 15,-1 17-15,18 1 15,0 17-15,0-17-1,18 17 1,17 0 15,0-17-15,1 35-1,-1-35 1,-17-18-16,-1 17 16,18 19-1,18-19 1,-17 1 0,17-18-1,-36 17 1,36-17-1,0 18 1,-35-18-16,17 0 16,18-18-1,0 1 17,-18-1-17,0 18 1,-17-17 15,0 17 0,17-71-15,-17 53 0,-1-35-1,18 1 1,-35 16-1,18 19-15,-18-1 16,0 0-16,18-17 16,-18 17-1,0-17 17,0 17-17,0 1 1,-18-18-1,0 17 1,1 18 0,17-18-1,-35 1 1,17-1 0,0 0-1,-17 18 1,17-17-1,1-1 1,-1 18 0,0-18 31,1 18-32,-1-17 16,-17 17-15,17-18 0,1 18 15,-1 0-15,0-17-1</inkml:trace>
</inkml:ink>
</file>

<file path=ppt/ink/ink4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18:12.594"/>
    </inkml:context>
    <inkml:brush xml:id="br0">
      <inkml:brushProperty name="width" value="0.05292" units="cm"/>
      <inkml:brushProperty name="height" value="0.05292" units="cm"/>
      <inkml:brushProperty name="color" value="#FF0000"/>
    </inkml:brush>
  </inkml:definitions>
  <inkml:trace contextRef="#ctx0" brushRef="#br0">2928 8855 0,'-18'0'62,"-34"0"-30,-37 0-17,54 0 1,-36 0 0,54 17-1,-18-17 1,-18 18-1,35-18 1,0 0 0,1 0-1,17 18 32,-18-1-31,0 19-1,1-1 1,-1 0 15,18-17-31,-35-1 16,35 1 0,-18 17-16,1-17 15,17 35 1,-18-35-1,0 17 1,18 18 0,0-18-1,0 18 1,0-18 0,18 0-1,0 1 1,35 17-1,-1-18 1,-16 0 0,17-17-1,-18-1 1,0 1 0,36-18-1,-1-18 1,1 1-1,-36-1 1,18 1 0,0-1-1,-53 0-15,35 18 16,-17-17 0,0-1-1,-1-17 1,1 17-1,17-17 1,0 0 0,-17-1-1,0 1 17,-18 17-17,0-17 1,0 17-1,0 1 1,0-1 0,0 1-1,-18-19 1,18 19 0,-18-1-1,18-17 1,0 17-1,0-17 1,-17 17 0,-1-17 31,0 17-32,1 1 1,-1 17-1,1-18 1,-1 18 0,-17-35-1,35 17 1,-36 0 0,19 1-1,-1-1 1,0 18 15,1 0-15</inkml:trace>
  <inkml:trace contextRef="#ctx0" brushRef="#br0" timeOffset="36642.08">14834 11924 0,'18'18'47,"17"17"-32,-17-35 1,-1 17 0,36-17-1,-35 18 1,17-18-16,-17 18 15,53-18 1,-19 0 0,-16 17-1,17-17 1,-18 18 0,18-18-1,0 0 1,0 0-1,0 0 1,0 0 0,17 0 15,1 0-15,-1 0-1,107-18 1,-1-17-1,-106 35-15,-52 0 16,70 0 0,-52 0-1,17 0 1,-1 0 0,-34 0-1,17 0-15,36 18 31,-18-18-15,0 0 0,17 0-1,-34 17 1,34 1 15,1-18-15,35 18-1,-18-18 1,0 0 0,-35 0-1,-18 0 1,-17 17-16,17-17 16,0 0-16,1 0 15,105 0 1,-71 0-1,-34 0 1,-1 0 0,0 0-1,18 0 1,0 0 15,-18 0-31,0 0 16,18 0-1,0 0 1,-17 0 0,17 0-1,-36 0 1,18 0 0,1-17-1,34 17 1,-34 0-1,-1 0 1,0 0 0,0 0-1,1 0 17,-1-18-17,-17 18 1,17 0-1,0 0 1,0-18 0,-17 18 15,0 0-15,-1 0 46</inkml:trace>
  <inkml:trace contextRef="#ctx0" brushRef="#br0" timeOffset="49113.58">2858 12665 0,'-18'0'31,"-17"0"31,-71 35-30,88-17-17,-52 35 17,34-36-32,-70 71 15,89-70 1,-36 53-1,35-54 32,1 36-31,17-18 15,0 18-15,0-17-1,53-1 1,-36-17-16,18 17 16,-17 18-1,35-18 1,0-17 0,0 17-1,-18-35 1,0 0-1,18 18 1,0-1 0,-17-17-1,-1 0 1,0 0 15,0 0-15,1-17-1,-19-19-15,19 19 16,-1-54 0,0 36-1,0-18 1,-35 18 0,18-1-1,-18 19 1,18-36-1,-18 18 1,0-18 0,0 17-1,0-17 17,-36 0-17,36 36 1,-17 17-16,-1-18 15,0 1 1,1-1 0,-1 0-1,1 1 1,-1-1 0,-17 0-1,-18-17 1,35 17-1,-17-17 1,17 35 15,18-17 1,-17 17-1,-1 0-16,0 0 1,18 17 500,0 1-391</inkml:trace>
</inkml:ink>
</file>

<file path=ppt/ink/ink4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19:55.317"/>
    </inkml:context>
    <inkml:brush xml:id="br0">
      <inkml:brushProperty name="width" value="0.05292" units="cm"/>
      <inkml:brushProperty name="height" value="0.05292" units="cm"/>
      <inkml:brushProperty name="color" value="#FF0000"/>
    </inkml:brush>
  </inkml:definitions>
  <inkml:trace contextRef="#ctx0" brushRef="#br0">2840 6491 0,'-18'0'46,"1"0"1,-1 0-31,-88 0 0,53 0-1,0 0-15,-176 35 31,141 1 1,70-36-32,0 35 31,18 141 0,0-105-15,18-18-1,17-18 1,18 18 0,-35-18-1,0-17 1,35 17 0,-1 0-1,-34-35-15,17 0 16,124 36-1,-88-19 1,-36-17 0,18 18 15,0 0-15,-36-18-16,19 0 15,-1 0 1,0 0-1,18-18 1,0-17 0,-18 17-1,18-17 1,0 0 0,-35-1-16,17-17 15,0 18 1,-35 0-1,0-18 1,18 35-16,-18-35 16,0 36-1,-18-54 1,-35 54 15,1-19-15,16 1-1,1 0 1,0-18 0,-18 53-1,18-18 1,17 18 0,0 0 15,1 0 156,-19 0-171,-17-18 0,1 1-1,34 17-15,-17 0 16,-1 0-1,54 0 95,-18-18-48</inkml:trace>
  <inkml:trace contextRef="#ctx0" brushRef="#br0" timeOffset="28730.79">3016 12488 0,'-17'0'172,"-1"0"-156,-35 0-1,0 36 1,0-19-1,18 1 1,-18 17 0,0-17-1,35-1-15,-34 19 16,16-1 0,-17-17-1,18 17 1,-18 0-1,18-17 1,-18 35 0,53-36-1,-18 1 1,1 0 31,-1 17-16,18 0-31,0-17 16,0 35-1,0-18 1,0 0 0,18 18-1,-18-35-15,35 0 16,-17 17-1,17 0 1,0-17 0,0 17 15,18-17-15,0-1-1,18-17 1,-36 0-1,0 0 1,-17 0 0,17 0-1,-17-17 1,17-1 0,1 0-1,-19 1-15,1-19 16,17 19-1,-17-1 1,-1 1 0,19-36 15,17 0 0,-36 17-15,18 1-1,-17 0 1,17 0 0,-17 17-1,0-17 1,-18 17 0,0 0-1,0 1 1,0-1-1,0-17 1,0 17 0,0 1-1,0-19 1,-18 19 15,18-1-15,-18 0-1,1 1 1,-1 17 15,0-18 1,-34 18-1,34-18-16,0 1 1,1 17 0,-1 0-1,0 0 32</inkml:trace>
</inkml:ink>
</file>

<file path=ppt/ink/ink4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21:13.251"/>
    </inkml:context>
    <inkml:brush xml:id="br0">
      <inkml:brushProperty name="width" value="0.05292" units="cm"/>
      <inkml:brushProperty name="height" value="0.05292" units="cm"/>
      <inkml:brushProperty name="color" value="#FF0000"/>
    </inkml:brush>
  </inkml:definitions>
  <inkml:trace contextRef="#ctx0" brushRef="#br0">3016 8026 0,'-17'0'125,"-1"17"-109,-17-17-1,17 0 1,-35 18 15,-53 17 1,89-17-17,-36 0 1,35-18-1,-17 35 1,0-35 0,17 17-1,-17 1 1,-1 0 0,-34-1-1,17 19 1,0-19-1,18 19 1,17-36 15,-17 17 32,17 1-48,18-1 1,-18 36 0,-17-17-1,18-19 1,-1 54 0,18-18-1,0-18 1,53 18-1,0-18 1,0 18 0,-18-18-1,18 18 17,-18-35-32,-17 0 15,52 52 1,-17-35-1,0-17 1,-18 17 0,18-35-1,-35 0-15,35 0 16,0 0 0,-18 0-1,18-17 1,-35-19-1,-1 19 1,19-36 0,-19 0 15,1 35-31,0-35 16,-1 1-1,1 16 1,-18 1-1,17 0 1,-17 17 0,0 0-16,0 1 15,18-54 1,-18 36 0,0-18-1,0 18 1,0-1-1,0 1 1,-18-18 0,-34 0-1,52 36 17,-36-1-17,19-17 1,-1 17-1,0 18 64,18-17-48,-17-19 16,-1 36 0,0 0 156</inkml:trace>
  <inkml:trace contextRef="#ctx0" brushRef="#br0" timeOffset="45960.16">2893 11994 0,'0'-17'31,"-18"17"47,1 0-62,-1 0 0,0 0-1,-35 0 17,18 0-17,0 17 1,17-17-1,0 18 1,1-18 0,-1 0-16,18 18 15,-17-18 1,-1 35 31,0-35-32,1 18 1,-1-1 0,0 1-1,1 17 17,-19 18-17,36 0 1,0-18-1,0 18 1,0-18 0,0 18-1,0-17 1,18-19 0,0-17-1,-1 36 1,19-36-1,-19 17 1,1 1 0,17 0-1,-17-1 32,52-17-31,-52 18-1,35-1 1,-18-17 0,1 18-1,-19-18 1,36 0 0,-18 0-1,-17 0 1,0 0-1,17 0 1,0-35 0,0 0-1,-17 35 1,0-36 0,-1 19-1,1-19 1,0 1-1,-1 17 1,1 1 0,0-1-1,-18-17 48,-18-36-32,-53 1 0,54 17 1,-1 35-17,18-17 1,0 17-16,-18 1 15,18-1-15,0-17 16,0-1 0,0 19-1,0-1 1,0 1 0,-17-19-1,17 19 1,-18 17-1,1-18 17,-1 18 30,0 0-31,18-18 16,-17 18 63,-1 0-79</inkml:trace>
</inkml:ink>
</file>

<file path=ppt/ink/ink4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23:19.759"/>
    </inkml:context>
    <inkml:brush xml:id="br0">
      <inkml:brushProperty name="width" value="0.05292" units="cm"/>
      <inkml:brushProperty name="height" value="0.05292" units="cm"/>
      <inkml:brushProperty name="color" value="#FF0000"/>
    </inkml:brush>
  </inkml:definitions>
  <inkml:trace contextRef="#ctx0" brushRef="#br0">2910 8114 0,'-17'0'47,"-1"0"-31,-17 0 15,-18 0-16,18 0 17,-89 35-1,54-17 0,-1 17 0,-17 53 1,-18 0-1,71-52-15,-1 17-1,1-36-15,-18 19 16,36-1-1,17-18 1,0 1 0,0 0-1,0-1 1,0 1 0,17-18-1,-17 18-15,36-18 16,-19 35-1,18-17 1,18 35 0,0-18-1,0-18 17,-35 1-32,35 17 15,-18-17 1,0 0-1,18-1 1,-17 1 0,-1 0-1,-18-18-15,1 0 16,0 0 0,17 0-16,-17 0 15,35 0 1,0-36-1,-18 1 1,0 17 0,0-17 15,-17 0-31,0 17 16,35-35-1,-36 36 1,18-72 15,-35 54 0,0 17 1,0 1-17,0-18 1,0-1-1,0-17 1,0 18 0,-17 35-1,17-18 1,0 1-16,0-18 31,0-1-15,0 1-1,-18 17 1,1 18 0,-1-17-1,0-1 1,-17 0 0,0 18-1,17-17 1,-17 17-1,17 0 1,1 0 0,-1 0 46</inkml:trace>
  <inkml:trace contextRef="#ctx0" brushRef="#br0" timeOffset="39163">2769 11889 0,'-17'0'94,"-1"0"-63,-17 0 0,-18 0 1,18 17-1,17 1-16,0-18 1,1 18 15,-1-1 16,0-17-31,1 35-1,-1-17 1,0 17 0,1-17-1,-1 0 1,18 17 31,0-17-32,-17-18 1,17 17 0,0 1-1,0 17 1,0-17 0,0 17-1,0-17 1,0 35-1,0-36 1,0 18 0,0-17-1,0 0 17,35-1-17,-35 1 1,17 0 15,-17-1-15,18 19-1,17-19 1,-17 1 0,0 0-1,17 17 1,-17-35-1,-1 35-15,36-17 32,-18-1-17,-17 1 1,0-18 15,17 0-15,-17 0-1,-1 0 1,19 0 0,-19 0-1,18 0 1,-17 0-16,17-18 16,1 18-1,-19-17 1,1 17-1,35-36 1,-36 19 0,1-1-1,17 1 17,-35-1-32,18 0 15,-18 1 1,18-1-1,-18 0 1,0-17 0,17 17-1,-17 1-15,0-19 16,0 19 0,18-36-1,-18 18 1,0 17-1,0-17 1,0 17 0,0-17-1,-35 17 17,35 1-17,-18-1-15,18 0 16,-18 1-1,1-1 1,-1 0 0,0-17-1,1 17 1,-1 1 0,1-1-1,-1 1 1,18-1-1,-35 0 1,17 18 15,0-17 16,1 17-16,-1 0-15,18-18 0,-18 18-1,1 0 17,-1 0-17,1 0-15,-1 0 31,0 0-15,1 0 0,-1 0-1,0 0 17,1 0 61,-1 0 79</inkml:trace>
</inkml:ink>
</file>

<file path=ppt/ink/ink5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25:16.219"/>
    </inkml:context>
    <inkml:brush xml:id="br0">
      <inkml:brushProperty name="width" value="0.05292" units="cm"/>
      <inkml:brushProperty name="height" value="0.05292" units="cm"/>
      <inkml:brushProperty name="color" value="#FF0000"/>
    </inkml:brush>
  </inkml:definitions>
  <inkml:trace contextRef="#ctx0" brushRef="#br0">2858 6332 0,'-18'0'47,"-35"0"-31,18 0-1,-1 0 1,-34 0 15,17 18-15,0 17-1,18-17 1,-1 35 0,-16 0 15,16 17-15,19-17-1,17 0 1,-18-18-1,18 36 1,0-36 0,18 1-1,-1 16 17,1-16-17,0-1 1,17 0-1,-18 18 1,36 0 0,-17-35-1,17 17 1,-1-35 0,-16 0-1,34 0 1,1 0-1,-18 0 1,0 0 0,-36-18-1,1 18 1,0-17 31,17-19-32,0 1 1,-17 0 0,-18 0-1,0-1 1,17 1 0,-17 0-1,0-18 1,18 18-1,-18-1 1,0 19 0,-18-1 15,1 18 0,17-18-15,-18 1-1,1-1-15,-1 1 16,0 17 15,1-18-15,-1 0 0,18 1-1,-18 17 1,1-18-1,-1 0 17,0-17-1,1 35 0,-1 0-15,18-18-1,-17 18-15,-1-17 32,18-19 46,0 19-63,0-18 17,0-1-1,0 19 0,0-1-15,0-17-1,0-1 1,0 19 15,18 17 110,-18 17-125,17 1-1,-17 0-15,0-1 16,0 1-16,0 0 15,0-1 1,0 19 0,0-19-1,0 18 1,0 18 0,0-35-1,0 17 1,0-17 15,35 0 32,-17-18 62,-18 17-110</inkml:trace>
  <inkml:trace contextRef="#ctx0" brushRef="#br0" timeOffset="66173.59">2840 13176 0,'-35'0'31,"17"0"-15,0 0-16,-35 0 16,0 0 15,18 18-16,0-18 1,0 18 0,-1-18-1,1 17 1,17-17-16,-17 18 31,18-18-15,17 17-1,-18-17 1,0 18-16,1 0 31,17-1-15,-18 1 15,0 17-15,1 18-1,17-18 1,-18-17-16,18 0 16,0 17-1,0-17 1,0-1 0,0 1-16,0 0 15,0-1 1,0 36-1,18-35 1,-1-1 0,-17 1-1,18 0 1,0 17 15,17-17-15,-35-1-1,53 19 1,-36-19 0,-17 1-1,36-1 1,-19 1 15,1-18-15,17 0-1,-17 0 1,0 0-16,-1 0 16,18 0-1,1 0 17,-19 0-1,1 0-16,35 0 1,-35 0 0,-1 0-1,36-18 1,-35 1 0,-1-1-1,19 18 1,-36-17-1,17 17 1,1-18 0,17 0-1,-17 1 1,17 17 15,-17-36-15,-18 19-1,17 17 1,1-18 0,0 0-1,-18 1-15,17 17 16,-17-18 0,18 0-1,-18-17 1,18 18-1,-18-19 1,0 19 0,0-36-1,0 35 1,0-17 15,0 17-15,0 1-1,0-1 1,0 0 0,-18 1-1,0-1 17,18 0-1,-17 18-16,17-17 1,-36 17 0,19-18-1,17-17 17,-35 35-17,17-35 1,0 35-1,18-18 1,-17 0 31,-1 18-16,0-17-15,1 17 15,-1 0 0,0 0 1,1 0-17,-1 0 16,-17 0 1,17 0 30,1 0-15</inkml:trace>
</inkml:ink>
</file>

<file path=ppt/ink/ink5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27:08.295"/>
    </inkml:context>
    <inkml:brush xml:id="br0">
      <inkml:brushProperty name="width" value="0.05292" units="cm"/>
      <inkml:brushProperty name="height" value="0.05292" units="cm"/>
      <inkml:brushProperty name="color" value="#FF0000"/>
    </inkml:brush>
  </inkml:definitions>
  <inkml:trace contextRef="#ctx0" brushRef="#br0">2840 6650 0,'-18'0'47,"-17"0"-31,17 18-1,-17-1 1,0 1 0,17-1-1,-17 36 1,17 0-1,1-35 1,-19 52 0,36-52-1,-35 35 17,35-35-17,-18 17 1,1 0-1,-1 0 1,18 1 0,0 17-1,18-36 1,-1 19 0,1-36-1,17 17 1,-17-17-1,17 0 1,0 18 0,-17-18-1,0 0 17,35 17-17,-18-17 1,0 0-1,1 0 1,16 0 0,-34-17-1,0-1 1,35-17 0,-36 0-1,19 17 1,-19-17-1,18-1 1,-17 19 0,-18-1-1,0-17 17,18 0-17,-18-1 1,17 36-16,-17-35 15,18-18 1,-18 36 0,18-36-1,-18 0 1,0 17 0,0 1-1,0-35 1,0 52-1,0-17 1,-18 17 0,18 0-1,0 1 1,-35-1 15,35 0-15,-18-17-1,18 18 1,-18 17 0,1-18-1,-18 0 17,-1 18-17,-17-17 1,18 17-1,0 0 1,-18 0 0,35 0-1,-35 17 17,18 1-17,17 0 1,-17 17-1,17 18 1,1-36-16,-1-17 16,1 36-1,-19-1 1,36 0 0,-17 1-1,-1-1 1,0 0-1,1 0 1,17 1 0,0-1-1,17-17 17,-17 17-17,18 0 1,17-17-1,-17 35 1,0-36-16,-1 1 16,-17 0-1,35 17 1,-17-18 0,17 1-1,1-18 1,-1 0-1,0 0 1,36-18 0,-18-34-1,0 16 17,-36-17-17,19 18 1,-19 0-1,1 0 1,-18 17 0,0 0-1,0-17 1,-18 35 0,18-18-1,-17 1 1,-19-1-1,19 18 64</inkml:trace>
  <inkml:trace contextRef="#ctx0" brushRef="#br0" timeOffset="43681.34">2928 12524 0,'-18'0'31,"1"0"1,-1 0-17,1 0 1,-54 0-1,36 0 1,-36 0 0,53 0-1,-105 0 17,88 17-17,-18-17 1,18 18-1,17-18 1,-17 0 0,17 18-16,0-18 15,1 17 1,17 18 62,0 36-47,0 35 1,17-53-1,-17 0-16,36-36 1,-19 36 0,1 0-1,17-18 1,-35 1-16,18-36 16,-1 35-16,1 18 31,17-35-16,1 17 1,-19 0 0,19 0-1,16 1 17,19 17-17,-18-36 1,-35-17-1,52 18 1,-17-18 0,-18 0-1,18 0 1,0 0 0,-18-35-1,1 35 1,-19-18-1,19 0 1,-19-17-16,1 0 16,0-1 15,-18-16-15,0-1-1,17 17 1,-17-17-1,0 18 1,0 18 0,0-1-1,-17 0 1,-19 1 0,1-19-1,-18-17 1,35 0-1,-17 18 1,0-35 0,17 70-1,1-18 17,-1-17-17,0 17 1,1-17-1,-1 17 1,0 1 0,1-1-1,17 0-15,-18 1 32,1 17-17</inkml:trace>
</inkml:ink>
</file>

<file path=ppt/ink/ink5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28:35.315"/>
    </inkml:context>
    <inkml:brush xml:id="br0">
      <inkml:brushProperty name="width" value="0.05292" units="cm"/>
      <inkml:brushProperty name="height" value="0.05292" units="cm"/>
      <inkml:brushProperty name="color" value="#FF0000"/>
    </inkml:brush>
  </inkml:definitions>
  <inkml:trace contextRef="#ctx0" brushRef="#br0">2875 6509 0,'-17'17'141,"-1"-17"-126,0 0 16,1 0-15,-1 18 0,-17 0 15,-36 17 0,36-17-15,0-1-1,-1-17 1,19 18 0,-1 0-1,0-1 1,1 1 0,-19-1 15,19 36-16,-36 0 1,35 0 0,1-18-1,17 18 17,0-35-17,0 17 1,0-17-1,0 35 17,17-36-17,19 1 1,-1 17 0,0-17-1,0 0 1,18 17-1,0 0 1,-35-35 0,35 35-1,0-17 17,-18 0-17,0-1 1,1-17-16,-19 0 15,1 18 1,-1-18 0,19 0-1,-1 0 1,36 0 0,-54 0-1,36-18 1,-18 1-1,-17-1 1,35-17 15,-18 0-31,-17-1 32,17 1-17,-35 0 1,18-1-1,-18 1 1,0 18 0,0-19-16,0 19 15,0-72 1,0 54 0,0-18-1,-18 0 1,-17 18-1,0 0 1,-18-18 0,17 35-1,36 1 17,-35-1-17,17 0 1,1 18-1,-1 0 1,18-17 0,-17-1-1,-1 18 1,0-18 0,1 18-1,-1 0 1,0 0-1,1-17 110,-1 17-93,0 0-17,1 0 32</inkml:trace>
  <inkml:trace contextRef="#ctx0" brushRef="#br0" timeOffset="32325.6">2963 12647 0,'-53'0'110,"1"18"-95,34-1-15,-53 1 31,18 0-15,-35 17 15,53-35 1,17 0-17,18 18-15,-17-18 31,-19 17-15,19 18 0,-1-17-1,-17 17 1,0 18 0,17-17-1,18 34 1,0-35-1,0 1 1,0-1 0,0-17-1,18-1 17,-1 1-17,1 17 1,35 0-1,-36-17 1,1 0 0,0-1-1,-1 1 1,1-18 0,0 0-1,-18 18-15,17-18 16,18 17-1,18-17 1,-17 0 0,-1 0-1,-17 0 17,17 0-17,0 0 1,0 0-1,18-17 1,0 17 0,-35-18-16,35-17 15,-18 17 1,18-17 0,-18 0-1,1 17 1,-19 18-16,-17-18 15,0 1-15,18 17 16,-18-18 0,0-35-1,0 18 17,0 0-32,0-1 31,-18 19-16,-17-1 1,17 18 0,1-18-1,17 1 1,-18 17-16,0-18 16,1 0-1,-1 1 1,0-1-1,18 0 1,-35 1 0,18-1-1,17 1 1,-18-1 15,0 18-15,18-18 31,-17 18-32</inkml:trace>
</inkml:ink>
</file>

<file path=ppt/ink/ink5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30:04.237"/>
    </inkml:context>
    <inkml:brush xml:id="br0">
      <inkml:brushProperty name="width" value="0.05292" units="cm"/>
      <inkml:brushProperty name="height" value="0.05292" units="cm"/>
      <inkml:brushProperty name="color" value="#FF0000"/>
    </inkml:brush>
  </inkml:definitions>
  <inkml:trace contextRef="#ctx0" brushRef="#br0">15822 5768 0,'18'0'78,"35"0"-62,-36 0-16,19 0 31,-1 0-15,0 0-16,71 18 31,106-1 0,-71 1-15,17-1-1,1-17 1,71 0 0,-1-17-1,-18 17 1,107 35 0,-124-17-1,0-18 1,0 0-1,-18 0 1,-70 0 0,0-36-1,-18 36 1,-35 0 15,-35 0-15</inkml:trace>
  <inkml:trace contextRef="#ctx0" brushRef="#br0" timeOffset="3826.21">3034 6597 0,'-18'0'31,"1"-18"-15,-1 18 31,0 0-32,-17 0 1,-35 0 15,-19 0-15,36 0 15,18 0-15,-18 0-1,18 0 1,17 0 0,1 0 46,-1 0 1,0 18-32,18 0-15,-35-1-1,17 1 1,1 0-1,17-1 1,-18-17 0,18 18 31,-17 17-16,17-17 0,0 17-15,0 0-1,0 1 1,0 16 15,17 1-15,36 0-1,-18 18 1,1-36 0,-19 0-1,19-35 1,-1 18 0,-18 17-16,1-35 15,0 0 1,-18 18-1,35-18 1,0 0 0,18 0-1,0 0 17,-18 0-17,18-18 1,-17 1-1,-19 17 1,1-18 0,0 0-1,-18-17 1,0 17 0,17-17-1,1 35 110,-18-17-109,0-1-16,0 0 15,17-17 1,1 0 0,-18 17-1,18 0 17,-18 1-17,0-1 1,0 1 15,0-1-15,0-17-1,0 17 32,0 0-31,-36 18-1,36-35 1,-17 17 0,-18 1-1,-1-18 1,19 35 0,17-18-1,-18 18 16,18-18-15,-18 18-16,-17 0 47,17 0-16,1 0-15,-1 0 15,1 0 0</inkml:trace>
  <inkml:trace contextRef="#ctx0" brushRef="#br0" timeOffset="78949.67">2893 14975 0,'0'-17'32,"-18"17"-1,-17 0-16,0-18 1,-36 18 15,53 0-31,-35 0 32,1 18-17,-1-18 1,17 17-1,19-17 1,17 18 0,-36 35-1,-16-18 1,16 18 0,1-18-1,0 1-15,17-19 16,-35 54-1,53-53 1,-18 34 0,18 1-1,0-17 17,0 17-17,36 0 1,-1-1-1,0-16 1,18 17 0,-17-18-1,16 18 1,1-36 0,0 1-1,18-18 1,-1 0-1,-17 0 1,0-18 0,-17 1-1,-1-1 17,-18 1-17,19-1 1,-1-17-1,-17 17 1,-1-17 0,19-18-1,-1 0 1,18 0 0,0 0-1,0 18 1,-18-18-1,0 18-15,0-18 32,-17 17-17,-18 19 1,0-19 15,0 19 0,0-1-15,0 1 0,0-19-1,-35 1 1,-1 0 0,19 17-1,-18-17 1,17 35-1,0-18 1,1 18 0,-1 0-1,-17 0 17,-18 0-17,35 0 1,-17 0-1,17 0 1,-17 0 0,17 0-1,1 0 1,-1 0 0,0 0-1,1 0 1,-18 0-1,17 0 1,0 18 0,1-18 46</inkml:trace>
</inkml:ink>
</file>

<file path=ppt/ink/ink5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32:37.263"/>
    </inkml:context>
    <inkml:brush xml:id="br0">
      <inkml:brushProperty name="width" value="0.05292" units="cm"/>
      <inkml:brushProperty name="height" value="0.05292" units="cm"/>
      <inkml:brushProperty name="color" value="#FF0000"/>
    </inkml:brush>
  </inkml:definitions>
  <inkml:trace contextRef="#ctx0" brushRef="#br0">3104 5927 0,'0'-18'31,"-17"18"63,-71 0-63,-1 0 0,-16 0 1,16 18-1,1-1 0,53-17 0,17 0-15,-17 18 15,17-18 0,1 35 16,-36 0-15,18 36-17,17-36 16,0-17-15,18 17 0,0-17-1,0 35 1,0 0 0,36-18-1,-1 36 1,-18-36-1,19 0 1,-1-17 0,-17-1-1,35 19 17,-18-1-17,0-17 1,18 17-1,-35-35-15,17 0 16,-17 0 0,-1 0-1,19 0 1,-19 0 0,1 0-1,-1 0 32,1 0-31,0-18 62,17-35-63,0 0 1,18 18 0,-18-18-1,-17 18 1,17 0 0,-35 17-1,0 0 63,0 1-62,0-54 15,0 54-15,-17-19-1,-1 1 1,0 0 0,18 17 15,0 0 94,0 1-109,-17-1 140,-18-17-141,17 35 1</inkml:trace>
  <inkml:trace contextRef="#ctx0" brushRef="#br0" timeOffset="11695.21">15399 6738 0,'-53'53'125,"35"-53"-94,-52 71-15,52-54-1,-53 36 1,71-35 0,-70 35-1,35-18 1,-18 18 15,0 17-15,53-52-1,-18 0 1</inkml:trace>
  <inkml:trace contextRef="#ctx0" brushRef="#br0" timeOffset="12679.79">14817 6809 0,'17'0'32,"19"53"-1,16-18 0,1 35 0,0-34 1,-17-1-17,-19-17 1,1 17 0,0-18-1,17 19 1,-35-19-1,35 19 17,-35-19-17,35 1 1,-35 0 15,18-18-15</inkml:trace>
  <inkml:trace contextRef="#ctx0" brushRef="#br0" timeOffset="17491.75">20567 7567 0,'0'-18'31,"-18"36"78,1 0-93,17-1-16,-53 36 31,35-35-15,0 0-1,-17 17 17,-18 18-1,18 17 0,17-52-15,1 0-1,-1 17 48,18-17-1</inkml:trace>
  <inkml:trace contextRef="#ctx0" brushRef="#br0" timeOffset="18405.49">20108 7602 0,'36'0'47,"-1"53"0,-17-35-32,-1 0-15,36 52 16,-35-52 0,-1 17 15,19-35-31,-36 18 15,17-18 1,19 17 0,-19 1-1,1 0 1,-1-1 0,1-17-1,0 18 1,-1 0-1,1-1 1,0 1 0,-1-18 15</inkml:trace>
  <inkml:trace contextRef="#ctx0" brushRef="#br0" timeOffset="22461.81">22260 8273 0,'-17'0'125,"-1"0"-109,0 17-16,-17 1 15,-18 35 1,0 0 0,18 0-1,17-36 17,1 1-17,17 0 1,0-1-1,0 1 110</inkml:trace>
  <inkml:trace contextRef="#ctx0" brushRef="#br0" timeOffset="23183.14">21855 8220 0,'0'0'16,"17"0"-1,1 17 16,17 1-15,0 0 0,18 17-1,-17 18 1,17 0 0,-1 0-1,-34-36 1,17 1-1,-17 0 1,0-1 15,-18 1 1,17-1-17</inkml:trace>
  <inkml:trace contextRef="#ctx0" brushRef="#br0" timeOffset="55706.55">2875 12753 0,'-35'0'110,"17"0"-95,-17 0 17,0-18-17,17 18 1,0 0 0,-17 0-1,-18 18 1,0 0-1,0-1 1,18 1 0,-18 17-1,18-35 17,0 18-17,17-1 16,18 1 94,0 17-109,0 1 15,0 17 16,0-18-31,35 0 15,1 0 0,-1 1-15,-18-19 0,19 1-1,-19 0 1,1-18-1,17 17 1,-17-17 0,17 18-1,18-18 17,0 17-17,-18-17 1,-17 0-1,0 0 1,-1 0 0,1 0-1,0 0-15,-1 0 16,1 0 0,-1 0-1,1 0 16,0 0-15,-1 0 15,1-17 1,17-1-17,-17 1 1,-18-1-16,18 0 15,-18-17 1,17 17 0,-17-17-1,0 17 1,0-17 0,0 18-1,0-1 1,0 0-1,0 1 1,0-1 0,-17 0 15,17 1 0,0-1-15,-18 18-1,18-18 1,-18 18 0,1 0-1,17-17 1,-18 17 31,0-18-32,-17 0 17,17 18 30,18-17-46,-17 17-1,-18 0 17,17 0-17,0 0 1,1 0 0,-1 0-1,0 0 16,1 0 110,17-18-47</inkml:trace>
</inkml:ink>
</file>

<file path=ppt/ink/ink5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34:21.195"/>
    </inkml:context>
    <inkml:brush xml:id="br0">
      <inkml:brushProperty name="width" value="0.05292" units="cm"/>
      <inkml:brushProperty name="height" value="0.05292" units="cm"/>
      <inkml:brushProperty name="color" value="#FF0000"/>
    </inkml:brush>
  </inkml:definitions>
  <inkml:trace contextRef="#ctx0" brushRef="#br0">2734 6668 0,'-18'0'63,"-17"0"-48,-18 35 17,18 18-17,-18 17 1,0-17 0,0-18-1,36-17 1,-1 0-1,18 17 1,0-17-16,0-1 16,0 36-1,18-18 17,17 18-17,0 0 1,18-17-1,18-1 1,-19 0 0,-16-17-1,34 17 1,-34-35 0,17 0-1,-18 0 1,0 0-1,-17 0 1,52-71 0,-34 54-1,-1-71 17,-35 52-1,0 1-16,0 17 1,0-17 0,-18 0-1,18 0 1,0 17 0,-17 0-1,-1-17 1,18 17-1,-18 1-15,18-1 16,-35 1 0,17 17-1,-17-18 17,-18-35-17,0 18 1,36-1-16,-1 36 15,0 0-15,18-17 16,-35 17 0,0-18-1,17 18 1,-17 0 0,17 0-1,1 0 1,-1 0-1</inkml:trace>
  <inkml:trace contextRef="#ctx0" brushRef="#br0" timeOffset="21607.88">2734 12718 0,'-35'0'63,"-1"0"-48,1 17 16,18-17-15,-1 0-16,0 18 31,-52-18 1,52 0-17,-17 18 1,17-18 15,-17 17-15,35 1-1,-53 35 1,18-18 0,-1 0-1,19-17 1,-19 35-1,1 0 17,18 0-1,17-36-31,17 19 47,1-36-32,-1 17-15,1 1 32,0 0-17,-18-1-15,35 1 16,-17-1 15,17 1-15,-17 0-1,17-18 1,-17 17 0,17-17-1,-18 0 1,19 0 0,17 0-1,0 0 1,-18-17-1,18-19 1,-36 36-16,1 0 16,0-17-16,17-1 15,-17 18 1,17-17 0,-17 17-1,52-18 1,-52 0-1,-1 18 1,1 0 0,17-17-1,-17 17 17,0-18-17,-1 0-15,18-17 16,-17 17-1,0-17 1,-1 18 0,-17-19-16,18 1 31,-18 17-15,0-17-1,0 17 1,0 1-1,0-1 1,0 0 0,0 1-1,-18-1 32,-17 18-31,17-17-1,-17-19 1,-35 19 0,34-1-1,19 18 1,-1 0 0,-35-18-1,18 18 1,0 0-1,17 0 1,0 0 0,-17 36-1,17-19 17,1-17-17</inkml:trace>
</inkml:ink>
</file>

<file path=ppt/ink/ink5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35:15.513"/>
    </inkml:context>
    <inkml:brush xml:id="br0">
      <inkml:brushProperty name="width" value="0.05292" units="cm"/>
      <inkml:brushProperty name="height" value="0.05292" units="cm"/>
      <inkml:brushProperty name="color" value="#FF0000"/>
    </inkml:brush>
  </inkml:definitions>
  <inkml:trace contextRef="#ctx0" brushRef="#br0">2699 7250 0,'-18'0'32,"18"-18"15,-18 18-16,-17 0 0,0 0 0,17 0-15,1 0-16,-1 18 31,0-18-15,-35 35-1,1 0 1,16-17 0,1 17-1,17 0 1,1-17 0,-1 53-1,0-36 1,18 0-1,0 0 1,-17 18 0,17-17 15,0 16 0,0 19-15,0-36-1,-18 1 1,18-19 0,0 19-1,0-19 1,0 1 0,0 17-1,18-17 1,-1-1 15,1 1 0,-18 0-15,35-18 15,-35 17-15,18-17-1,0 0 17,-1 18-17,1-18 1,0 18 0,-1-18-1,-17 17 1,35-17-1,-17 0 1,0 18 0,17-18-1,-17 0 17,17 0-17,-17 17 16,-1-17-15,18 0 15,-17 0-15,0 0 15,-1 0-15,1 0-1,0 0 32,17 0 0,-17 0-16,-1 0 1,1 0-17,0 0 1,-1 0 0,1 0-1,-1 0 48,19 0-48,34-52 32,-52 34-31,17-17-1,-35 17 1,35 0 0,-17-17-1,-18 17-15,18 1 16,-1-18 0,-17 17-1,18-17 1,-18 17-1,0 0 1,0 1 0,0-1-1,0 0 32,0-17-31,0 0-1,0 17 1,0 1 0,0-1-1,-18-17 1,1 17 0,17 0-16,0-17 15,-18 17 1,18 1-1,0-1 1,-18 1 0,18-1-1,-17-17 1,-18-18 15,17 17-15,18 1-1,-18 17 1,18 1 0,-17 17-1,-1-18 1,18 1 0,-18 17-1,1-18 1,-1 18-1,0 0 1,1-18 15,-1 18 1,1 0-17,-1 0 1,0 0 15,1 0 0,-1 0 1,0 0-1,1 0-16</inkml:trace>
  <inkml:trace contextRef="#ctx0" brushRef="#br0" timeOffset="23195.4">3087 13458 0,'-18'-17'109,"-17"17"-93,0 0 0,-1 0-1,1 0 1,-18 0-1,0 0 1,18 17 0,-36 19-1,-17-1 1,0 0 0,53 18-1,-1-35-15,1-18 16,18 0-1,-1 17 1,0 1 15,18 0-15,-17-1 15,17 1-15,0 0-1,0-1 17,17 1-17,1 0 1,17 17 0,0 18-1,1 0 1,-19-36-1,1 19 1,0-19 0,-1 1 15,1 0 0,-18-1-15,18-17-1,-1 18 1,1-18 0,-1 17-1,36-17 1,0 0 0,-35 0-1,0 0-15,35 0 16,-18-17-1,-18-1 1,1 18 0,0-17-1,17-1 17,-17-17-17,35 17 1,-36-17-1,18 17 1,-17-35 0,17 36-1,-17-36 1,0 17 0,-1 1-1,19-36 1,-19 36-1,-17-18 1,0 36 0,0-19-1,-17 36 17,-1-17-17,0-1 1,1 18-1,-1-18 1,0 1 0,-17 17-1,17-18 1,1 18 15,-18-17-15,17 17-1,0 0 1,-17 0 15,17 0 1,1 0-1,-1 0-16,0 0-15,1 0 32,-1 0-17</inkml:trace>
</inkml:ink>
</file>

<file path=ppt/ink/ink5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37:38.463"/>
    </inkml:context>
    <inkml:brush xml:id="br0">
      <inkml:brushProperty name="width" value="0.05292" units="cm"/>
      <inkml:brushProperty name="height" value="0.05292" units="cm"/>
      <inkml:brushProperty name="color" value="#FF0000"/>
    </inkml:brush>
  </inkml:definitions>
  <inkml:trace contextRef="#ctx0" brushRef="#br0">2928 7338 0,'-18'0'94,"1"0"-78,-18 0-1,-1 0 1,1 0 0,0 0-1,17 0-15,0 0 16,-35 0-1,1 0 1,-1 17 0,0 36-1,35-53 1,-17 18 15,-36 53-15,36-19-1,0-16 1,17 17 0,0 0-1,18-36 1,-17 18 0,17 1-16,17 17 31,1-36-16,17 19 1,1-1 0,-1 0-1,0 0 17,18 1-17,0-19 1,-18 19-1,-17-36 1,52 17 0,-17-17-1,0 0 1,0 0 0,-35 0-1,35 0 1,-18-17-1,-17-1 1,-1 18-16,19-18 16,-1-17-1,18 17 17,-18-17-17,0 0 1,-17 17-1,0-17 1,-1 0 0,1-18-1,-18 35 1,18 0 0,-18 1-1,0-1 1,-36-17-1,1 17 1,0-17 0,17 0-1,0 17 17,1-17-32,-1 17 15,18 1 1,-17-19 15,-1 19-15,0 17 31,18-18-16,-17 18-16,-1 0 48,18-18-32</inkml:trace>
  <inkml:trace contextRef="#ctx0" brushRef="#br0" timeOffset="120670.83">2946 13476 0,'0'-18'47,"-18"18"-31,-17 0-1,-18 0 1,18 0 0,-1 0-1,-17 0 1,18 0 0,0 0-1,-53 0 1,52 18-1,-17 0 1,1 17 0,-1-17-1,35-1 1,0 1 31,-17 17-32,17 0 1,18 1 0,-17-1-1,-1-17 1,18 17 0,-18-17-1,18 17-15,0 0 16,-17 0-1,17 18 1,0-17 0,0 17-1,17-18 1,19-35 15,-19 35-15,19-17-1,34-1 1,-52 1 0,0 0-1,34-1 1,-34-17 0,0 0-16,-1 0 15,1 18-15,35-18 16,0 0-1,-18 0 1,18 0 0,-18 0-1,1 0 1,-19 0 0,19 0-1,16-18 1,1 1-1,-17-19 1,-1 36 0,0-35-1,-17 17 1,-1 18 0,54-52-1,-53 16 1,17 1-1,0 0 1,-35-1 0,0 19-1,0-1 1,0 1 15,-17-1 0,-1-17-15,-17 17 0,17 0-1,0 1 1,1-1 0,-1 0-1,0-17 1,-17 17-1,18 1 1,-1 17 0,18-18 31,0 1-16,-18 17-16,1 0 17</inkml:trace>
  <inkml:trace contextRef="#ctx0" brushRef="#br0" timeOffset="131677.31">21872 15064 0,'18'0'15,"-53"53"79,-1-36-78,-34 71-1,-54 1 16,71-54-15,-17 35 15,70-52-31,-18-18 32,1 0 46</inkml:trace>
  <inkml:trace contextRef="#ctx0" brushRef="#br0" timeOffset="132292.15">21502 15169 0,'35'0'32,"-17"36"-17,17-19 1,0 36-1,53 18 1,-52-18 0,17-18-1,-18 18 1,-17-18 15,-1-17-15,1 0-1,-18-1 17,18-17-1</inkml:trace>
  <inkml:trace contextRef="#ctx0" brushRef="#br0" timeOffset="135451.09">20126 15928 0,'-71'70'62,"18"-34"-46,-17 52 15,35-88-15,-54 88-1,54-88 1,0 35-1,-36 1 1,36-1 0,17-17-1</inkml:trace>
  <inkml:trace contextRef="#ctx0" brushRef="#br0" timeOffset="136130.2">19614 15998 0,'18'18'63,"17"35"-48,18-18 1,35 71 15,-52-88-15,34 70-1,-17-53 1,-18 1 0,1-19-1,-19 1 1,1-18-16,0 17 16,-18 1-1,17 0 1,1-18-1,-18 17 17</inkml:trace>
</inkml:ink>
</file>

<file path=ppt/ink/ink5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40:48.687"/>
    </inkml:context>
    <inkml:brush xml:id="br0">
      <inkml:brushProperty name="width" value="0.05292" units="cm"/>
      <inkml:brushProperty name="height" value="0.05292" units="cm"/>
      <inkml:brushProperty name="color" value="#FF0000"/>
    </inkml:brush>
  </inkml:definitions>
  <inkml:trace contextRef="#ctx0" brushRef="#br0">3052 7373 0,'0'-18'62,"-18"18"-30,-17 0-17,17 0-15,-53 0 31,36 18-15,18 0-16,-54-18 31,18 17-15,0-17 15,35 18-15,-17-18-1,0 18 1,0-18 0,17 17-1,-17 1 1,-18 35 0,18-36-1,17 1 1,0 0-1,1-1 1,-1 1 0,0 17-1,18 1 1,-17-36-16,17 35 31,0-18-15,17 36 31,1-35-32,0 17 1,-1-17 0,1 0-1,0-1 1,-1 1-1,18 0 1,-17-18 0,17 17-1,-17 1 17,0-18-17,17 17 1,0-17-1,0 0 1,1 0 0,-19 0-1,19 0 1,-1 0 0,-17 0-1,17 0 1,-17 0-1,17-17-15,18-1 32,-36-17-17,36 0 1,-17-1 15,-19 1-31,36-18 16,-35 18-1,17-18 1,-17 18 0,-1-1-1,-17 19 1,0-1 0,0 0 15,-17 1-16,-1-1 1,-17-17 0,17 17-1,-17-35 17,17 36-17,1-1 1,-1 18-16,0-18 31,1 18-15,-1-17-1,18-1 1,-18 18 15</inkml:trace>
  <inkml:trace contextRef="#ctx0" brushRef="#br0" timeOffset="117174.04">2769 12682 0,'-17'0'47,"-1"18"-31,-35-18 0,0 35-1,18-35 1,0 18-1,17-18 1,0 0 0,1 0 46,17 18-31,-18 17-15,-17 0 0,0 0-1,17 1 1,-17 17 0,17-36-16,18 19 15,0-19-15,-35 36 16,35-35-1,-18 35 1,18-18 0,0-17-1,0-1 17,0 1-17,0-1 1,18 19-1,-1-19 1,1 19 0,17 17-1,18-18 1,-35 0 0,35-17-1,0 17 1,-36-35-1,19 0 1,-19 0-16,18 0 16,18 0-1,-35 0 17,0 0-17,-1 0 1,1-18-1,17 1 1,1-19 0,-1 1-16,-35 18 15,35-36 1,0 0 0,-17 53-16,0-36 15,-1 1 16,1 18-31,0-19 16,-1 1 0,-17 0 15,18 35-31,-18-18 0,17-17 31,-17 17-15,18 1-1,-18-1 1,0-17 0,0 17-1,0-17 1,0 17 0,0 0-1,0-17 1,0 0-1,0 17-15,-18 18 16,18-17-16,-17-19 16,17 19-1,-18-19 1,1 19 15,-1 17-15,0 0-1,18-18-15,-17 18 16,-19 0 0,19 0-1,-19 0 1,1 0 0,-18 0-1,18 0 1,17 0-1,18 18-15,-17-1 16,-1-17 0,-17 0-1,35 18 17,-18-18-32,18 18 31,-18-18-16,-17 35 1,35-17 0,-17 17-1,-1-18 1,0-17 0</inkml:trace>
  <inkml:trace contextRef="#ctx0" brushRef="#br0" timeOffset="145332.49">23936 14376 0,'0'17'109,"-71"19"-93,-123 69 0,53-34-1,88-36-15,-17 18 32</inkml:trace>
  <inkml:trace contextRef="#ctx0" brushRef="#br0" timeOffset="146328.91">23530 14305 0,'18'18'62,"17"35"-46,-35-36-1,18 19 1,-1-1-16,-17-17 16,18 17-1,-18 0-15,0 0 16,18 1-1,-1 17 1,-17-18 0,0 18-1,18 0 17,0-36-32,-18 1 15,0 0 1,0-1 46</inkml:trace>
</inkml:ink>
</file>

<file path=ppt/ink/ink5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43:53.064"/>
    </inkml:context>
    <inkml:brush xml:id="br0">
      <inkml:brushProperty name="width" value="0.05292" units="cm"/>
      <inkml:brushProperty name="height" value="0.05292" units="cm"/>
      <inkml:brushProperty name="color" value="#FF0000"/>
    </inkml:brush>
  </inkml:definitions>
  <inkml:trace contextRef="#ctx0" brushRef="#br0">2840 6632 0,'-18'0'31,"1"0"47,-1 0-62,-35 0 15,35 18-16,-35-18 1,36 18 0,-1-18-1,1 0 1,17 17 15,-18-17-15,18 18-1,-18-1 1,1 1 0,-1 17-1,18 18 1,-18-17 0,1-19-1,17 18 1,0-17-16,0 17 15,0 1 1,0-19 0,0 1-1,0 0 1,17 17 31,1-18-32,-18 1 1,18 0 0,-1-1-16,19 1 31,16 17-15,-34-17-1,17 0 1,1-1-1,17-17 1,-36 0 0,54 18-1,-54-18 17,1 0-17,17 0 1,-17 0-1,17 0 1,-17 0 0,0 0-1,-1 0 1,1 0 0,-1 0-1,1 0 1,17-35-1,-17 17 17,17-35-17,-17 18 17,-18 17-17,0 0 1,0 1 15,0-1-15,18 1-16,-18-1 31,0 0-15,0-17-1,0 17 1,0-17-1,17 35 1,-17-18 47,0 1-48,0-18 16,0 17-15,0 0 0,0 1 15,0-1-15,0 0-1,0 1 16,-17 17 32,-1-18-32,0 18-31,18-18 16,-17 18-1,17-17 1,-18 17 15,18-18-15,-18 18 15,18-17-15,0-1 93,-17 18-93,-1 0 46,0-18 16,1 18-46,-1 0-17,1-17 1,-1 17 0,0 0-1,18-18 1,-17 18-1,-1 0 32</inkml:trace>
  <inkml:trace contextRef="#ctx0" brushRef="#br0" timeOffset="4295.28">17357 7479 0,'-36'18'78,"-34"34"-62,52-16-1,-70 34 1,53-34-1,17-19 1,0 1 0,18-1 15,-17-17 16,-1 18-32,1-18 1,17 18 47,-18-1-48,18 1 95</inkml:trace>
  <inkml:trace contextRef="#ctx0" brushRef="#br0" timeOffset="5195.34">16828 7373 0,'17'0'47,"18"18"-32,1-1 1,17 1 15,-18 17-15,0-35-1,-17 36 1,52-1 0,-34 0-1,-1-17 1,0 17 0,-17-17-1,17-1 1,-17 1-1,-1 0-15,1-18 16,0 35 0,-1-18 15,19 19-15,-19-19-1,1 1 1,-1-18-16,-17 18 15,18-1 1</inkml:trace>
  <inkml:trace contextRef="#ctx0" brushRef="#br0" timeOffset="14988.8">25100 8978 0,'-35'18'94,"-18"35"-78,0-18-1,-18 18 1,36-18 0,0 1-1</inkml:trace>
  <inkml:trace contextRef="#ctx0" brushRef="#br0" timeOffset="15404.61">24747 8943 0,'0'18'47,"53"52"-31,0-35-16,53 89 31,-88-71-16,17-36-15,18 36 16,0 0 0,-89-70 62</inkml:trace>
  <inkml:trace contextRef="#ctx0" brushRef="#br0" timeOffset="16589">18062 8343 0,'0'18'78,"-17"-18"-62,-19 53-1,-52-18 1,70 0-1,-52-35 1,35 18 0,17-18-1,0 0 1,1 0 0,-19 18-1,1-18 1,0 35-1,-18 0 1,0-17 0,0-1-1,35 19 1,-52-19 0,17 19-1,18-1 1,17-35-1</inkml:trace>
  <inkml:trace contextRef="#ctx0" brushRef="#br0" timeOffset="17216.54">17639 8202 0,'18'0'15,"17"35"1,53 54 15,-35-37-15,0 1 15,17 18-15,-17-18-1,-17 0 1,17-18 0,-18 18-1,0 0 1,-35-35 0,18-1-16</inkml:trace>
  <inkml:trace contextRef="#ctx0" brushRef="#br0" timeOffset="63590.04">2699 12700 0,'-53'18'141,"-18"35"-126,-35 35 17,71-53-17,0-17 1,17-1-1,1 19 1,17-1 15,0 0 1,0 0-17,0 1 1,35 17-1,18 0 1,0-18 0,-18 0-1,0 0 1,36 1 0,-18-36-1,-36 0 1,36 0-1,0 0 1,-17 0 0,16 0-1,-16 0 17,34-53-17,-17 17 1,-18 1-1,18-18 1,0 18 0,-35 0-16,0 35 15,34-71 1,-34 36 0,0 17-1,-18 1 1,0-19-1,-18 1 1,-17 0 0,0-18-1,-1 35 17,-17 1-17,18-1 1,-18 0-1,36 1 1,-36-1 0,35 18-1,0 0-15,-35-18 32,36 18-17,-36 0 1,18 0-1,-1 0 1,-17 0 0,0 0-1,18 0 17,0 0-17,17 0 1,1 0 15</inkml:trace>
  <inkml:trace contextRef="#ctx0" brushRef="#br0" timeOffset="146955.44">18098 13564 0,'-18'0'125,"-17"36"-109,-1-36-16,19 17 15,-36 36 1,-53 18 15,71-36-15,-18 18-1,0-35 1,0 17 0,35-18-1</inkml:trace>
  <inkml:trace contextRef="#ctx0" brushRef="#br0" timeOffset="147764.65">17709 13441 0,'18'0'31,"70"70"-15,-35 1 15,-35-71-15,70 70 15,-35-17-15,-18 0-1,1-17 1,-1 17 0,-18-36-1,1 18 1,17-17 0,-35 0-1,18-1 1</inkml:trace>
  <inkml:trace contextRef="#ctx0" brushRef="#br0" timeOffset="159987.74">18362 14323 0,'-18'17'78,"-34"36"-62,-1 0 0,17-17-1,1 16 17,17-52-17,1 18 1,-1 17 15,-17 18-15,0-17-1,17-1 1,0-35 0</inkml:trace>
  <inkml:trace contextRef="#ctx0" brushRef="#br0" timeOffset="160958.71">17833 14270 0,'18'0'31,"-1"0"-31,-17 18 16,35-1-1,1 1 1,-36-1-16,35 19 15,-17-36 1,17 35 0,0 0-1,1-17 1,16 0 0,-34-1-16,0 1 15,17-1-15,18 19 16,-35-19-1,17 19 17,-18-36-1,-17 17-15,18-17 15,-18 18 16,35 0-32,-35-1 17</inkml:trace>
  <inkml:trace contextRef="#ctx0" brushRef="#br0" timeOffset="177756.73">21026 15099 0,'-36'18'109,"-17"17"-93,18 0-1,35-17 1,-18-18-1,1 17 17,-1 1-17,1 0 1,-19 17 0,19 0-1,-1-17 1,18-1-1,-35-17 1,35 18 0,0 0-1,-36 17 17,-16 18-17,16-18-15,36-17 16,-17 0-1,17-1 64</inkml:trace>
  <inkml:trace contextRef="#ctx0" brushRef="#br0" timeOffset="178580.02">20673 14958 0,'17'35'47,"19"0"-31,-1 1 0,-17 17-1,17-1 1,0 1-1,0 0 1,1 35 0,-1-52-1,0 34 1,1-17 0,-19-17-1,-17-19 1,18-17 78</inkml:trace>
</inkml:ink>
</file>

<file path=ppt/ink/ink6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47:33.604"/>
    </inkml:context>
    <inkml:brush xml:id="br0">
      <inkml:brushProperty name="width" value="0.05292" units="cm"/>
      <inkml:brushProperty name="height" value="0.05292" units="cm"/>
      <inkml:brushProperty name="color" value="#FF0000"/>
    </inkml:brush>
  </inkml:definitions>
  <inkml:trace contextRef="#ctx0" brushRef="#br0">2893 6579 0,'-18'0'47,"1"0"31,-19 18-62,19 0-16,-36-18 16,0 35-1,17-35 1,1 18 0,0-18-1,17 0 1,18 35 62,-17-18-62,17 1-16,-18 0 15,0-1 1,1 1-1,-1 17 1,0 1 0,18 16-1,0-16 1,0-1 0,18 0-1,0 1 1,17-19-1,0 1 1,-17-1-16,0 1 16,34 0-1,-34-1 32,0-17-31,17 18-16,0-18 15,-17 0 1,17 0 0,1 0-1,-1-18 1,18 1 0,-36 17-1,19-18 1,-19 0-1,1 18 1,0-17 0,17 17-1,0-18 17,-17-17-17,-1 35 1,-17-18-1,18-17 1,-18 0 0,0-1-1,0 1 1,0-18 0,-18 36-1,1-19 1,17 19-1,-18-1 1,0 0 0,1 1 31,-1-1-32,1 18 1,-1-17-1,-17-1 17,17 18-1,-35 0-15,18 0-1,0 0 1,17 0 15,0 18-15,1-18 15,-19 35 0,19-18 32</inkml:trace>
  <inkml:trace contextRef="#ctx0" brushRef="#br0" timeOffset="102092.5">2699 12682 0,'-18'0'109,"0"18"-93,1 0-16,-54 35 31,36-36-15,-36 18 15,19-35 0,16 18-15,-17 17 31,0 18-32,36-17 1,-1-19-1,18 1 17,0 0-1,0-1-15,0 18-1,0-17 1,0 17-1,0 18 1,0-17 0,35-19-1,-17 18 1,0-17 15,17 0-15,-35-1-1,53 1 1,-35 17 0,-1-17-1,36 17 1,-35-17 0,-1-1-1,1 1 1,0-18-1,-1 18 1,1-18 0,17 0-1,0 0 17,1 0-17,-1 0 1,-17 0-16,17-18 15,36 0 1,-54-17 0,36 18-1,-18-19 1,18 19 0,-35-1-1,0-17 1,17-1-1,-18 1 1,1 18 0,-18-19-1,18 1 1,-18 0 15,0 17-31,0 0 16,0 1-1,0-18 1,0 17 0,-18 0-1,-17 1 1,17-1 0,18 0-16,-35-17 15,35 17 1,-18 1-1,1-1 1,-1 0 0,0 1 15,1-1 0,-1 1-15,0 17-1,18-18 1,-17 18 0,-1-18-1,18 1 1,-35-1 0,17 18-1,1-18 1,-19 18 31,19 0-16,-1-17-15,-53 17-1,54 0 1,17-18-1,-18 18 1,18-18 0,-17 18 15</inkml:trace>
  <inkml:trace contextRef="#ctx0" brushRef="#br0" timeOffset="122938.04">11765 15787 0,'35'0'93,"18"0"-77,106 0 15,-53 0-15,211 0 15,-264 0-15,71 0-1,-1 0 1,-35 0 0,-17 0-1,-18-18-15,18 1 16,-1 17-1,1-18 1,-18 18 0,17-18-1,-17 18 17,18-17-17,52 17 1,-70 0-16,53-18 15,-18 18 1,-53 0 0,36 0-1,-36 0 1,18 0 0,0 0-1,35 0 1,-35-18-1,-18 18 1,36 0 0,-36 0-1,18 0 1,18-17 15,-36 17-15,18 0-1,-18 0 1,18 0 0,0 0-1,0 0 1,-18 0-16,0 0 16,36 0-1,-36 0-15,71 0 16,0 0-1,0 0 1,-18 17 0,0-17-1,-35 0 17,-35 0-32,52 0 15,-17 0 1,0 0-1,18-17 1,-36 17 0,35 0-1,-34 0 1,17 0 0,35 17-1,-53-17 1,53 0-1,-35 0 1,0 0 0,-18 0-1,18 0 1,36 0 15,-37 0-15,19-17-1,0 17 1,-19 0 0,54 0-1,88 0 1,-17 0 0,-36 0-1,-53 0 1,-17 0-1,-36 0 1,-18 0 0,19-18 62,-19 18-63,19 0 1,-1-18 0,0 18-1,-17 0 1,17-17 0,0 17-1,-17 0 16,0 0 1,-1 0 15,-17-18 78,18-17-110,0 17 1,-1-52-1,-17 52-15,0-70 32,0-18-1,0 88-31,-17-52 31,-1-18-15,18 52-1,-18-17 1,1 0 0,-19 18-1,19-18 1,-1 18 0,18 17-16,-17 18 15,-19 0 1,1-17-1,-18-1 1,-18 0 0,1 1-1,17 17 17,35 0-32,-17 0 15,-35 0 1,17 17-1,0 1 1,17 0 0,-16-18-1,-1 0 1,17 17 0,-34 1-1,17-18 1,18 0-1,-36 0 1,18 0 0,0 0 15,18 0-31,17 0 0,-52-18 31,17 18-15,0 0-1,-18 0 1,18 0 0,0 0-1,-35 0 1,0 0 0,18 0-1,-1 0 1,-17 0-1,-18 0 1,18 0 0,-18 0-1,18 0 1,17 0 0,1 0-1,-1 0 1,1 18-1,-1-18 1,0 18 0,18-18-1,36 0-15,-36 0 16,18 17 0,-36 1-1,18-18 1,-17 18-1,-1-1 1,-17 1 0,-36-18-1,89 17 1,-53 1 15,-18 0-15,36-18-1,-1 0 1,-17 17 0,-18-17-1,-53 18 1,71 0 0,0-18-1,0 0 1,17 0-1,18 0 1,-35 0 0,17 0-1,-17 0 1,35 0 15,-17 0-15,-18 0-1,17-18 1,0 0 0,-17 18-1,71 0-15,-36-17 16,0-1 0,0 18-1,18 0 1,-18-18-1,0 18 1,35 0-16,-17 0 31,0 0 1,-1-17-17,19 17 1,-19 0-1,1 0 1,0 0 0,17 0-1,-17 0 32,17 17-31,1-17-1,-19 18 1,1-18-16,0 18 16,-18-1-1,35-17 17,-17 0-17,17 0 1,1 0-1,-1 0 1,0 0 0,1 0-1,-19 0 1,36 18 0,-17-18-1,-1 18 16,18-1 1,0 1-17,0 17 17,0-17-17,0 0 1,0-1-1,0 1-15,0-1 16,0 1 0,0 0-1,0 17 1,18-17 15,-18-1-15,0 19-1,0-19 17,0 1-17,0-1 1,0 1 15,17 0-15,1-1-1,-18 19 1,18-19 0,-18 19-1,17-1 1,-17-17 0,0-1-1,18 18 1,0 1-1,-18-19 1,0 1 0,17 0-1,-17-1 17,0 1-17,18 0 1,0 17-1,-18-18 1,17 1 0,-17 0-1,0-1-15,18-17 16,0 0 62,-1 0-62,36 0 15,-35 0 0,-1 0-31,1 0 47</inkml:trace>
  <inkml:trace contextRef="#ctx0" brushRef="#br0" timeOffset="129301.73">16810 14693 0,'-229'194'140,"176"-123"-124,-36-18-16,-69 35 15,69-18 1,37-34 0,34-19-1,0 19 1,-35-1 0,0 18-1,1-18 1,16 18-1,-52-18 1,70 1 0,1-1 15,-18 0-15,-18 0-1,17-17 1</inkml:trace>
  <inkml:trace contextRef="#ctx0" brushRef="#br0" timeOffset="130020.04">15752 14764 0,'0'35'32,"0"53"-17,105 177 16,-34-54-15,-36-140-16,-17 17 16,52 0-1,-52-52-15,17-1 16,18 18 0,-35 0-1,-1-18 1,19-17-1,-36-1 1,17-17-16,1 0 31,-18 18 1</inkml:trace>
</inkml:ink>
</file>

<file path=ppt/ink/ink6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50:08.600"/>
    </inkml:context>
    <inkml:brush xml:id="br0">
      <inkml:brushProperty name="width" value="0.05292" units="cm"/>
      <inkml:brushProperty name="height" value="0.05292" units="cm"/>
      <inkml:brushProperty name="color" value="#FF0000"/>
    </inkml:brush>
  </inkml:definitions>
  <inkml:trace contextRef="#ctx0" brushRef="#br0">2840 6650 0,'-18'0'94,"-17"0"-78,17 0-1,-52 0 1,17 18 0,18-1-1,-18-17 1,17 0-1,1 0 1,17 0 15,1 35 1,-1-17-17,1 0 1,-1-1-1,-17 54 1,-1-18 0,19-18-1,-1 18 1,-17 0 0,35-18-1,-18 18 1,18-18-1,35 1 1,1-19 0,-19-17-1,19 36 1,-1-19 15,0 1-15,-17-18-1,-1 0-15,1 0 16,35 0 0,0 0-1,-35 0 1,34 0 0,1 0-1,-35 0 1,35 0-1,-18 0 1,18 0 0,0-18-1,-18 1 1,18-19 15,-17 1-15,-19 17-16,18 1 15,-17 17-15,17-53 16,18 0 0,-17 18-1,-19-18 1,18 35 0,-35 0-1,0-17-15,0-18 31,0 36 1,-35-19-17,0 1 32,17 0-31,1 17-1,-19 1 1,19 17 0,-1-18-1,18 0 1,-18 18 0,1-17-1,-18 17 1,-1 0-1,19-18 1,-1 18-16,0 0 16,1 0-1,-1 0 17,0 0-17,-17 0 1,0 0-1,17 0 17</inkml:trace>
  <inkml:trace contextRef="#ctx0" brushRef="#br0" timeOffset="36611.42">2540 14041 0,'53'17'31,"17"1"0,-52-1-31,35 1 31,-35-18-31,-1 0 32,19 0-32,-19 0 15,19 0 1,16 0-1,-16-18 1,17-17 0,-36 0-1,19 0 1,-1 17-16,0-35 31,-17 18-15,17 0-1,-35 17 1,18-17 0,-18 17-1,0 0 1,0 1 0,0-19-1,0-17 1,0 36-1,-18-36 1,0 35 0,18-17-1,-17 17-15,-1 1 16,18-1 0,-18 18-16,18-18 15,-35 1 1,18-1-1,-1 18 1,-17 0 0,-18 0 15,35 0-15,-35-17-1,0 17 1,-17 0 15,52 0-31,0 0 16,-35 17-1,36 1 17,-1-1 30,-35 54-31,53-53-31,-17-1 16,17 1 15,-18 17-15,18-17-1,-18 35 1,18-18 0,0 0-1,0-17 1,0 0 0,0-1-16,0 1 15,18-18 16,-18 18 1,18-18-1,-1 0 0,1 17-15,0-17-1,-1 0 17,1 0-17,-1 18 1,1-18 0,0 17-1,-1-17 1,1 0 15,0 0 63</inkml:trace>
</inkml:ink>
</file>

<file path=ppt/ink/ink6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52:05.976"/>
    </inkml:context>
    <inkml:brush xml:id="br0">
      <inkml:brushProperty name="width" value="0.05292" units="cm"/>
      <inkml:brushProperty name="height" value="0.05292" units="cm"/>
      <inkml:brushProperty name="color" value="#FF0000"/>
    </inkml:brush>
  </inkml:definitions>
  <inkml:trace contextRef="#ctx0" brushRef="#br0">2822 6632 0,'-17'0'47,"-19"0"-31,19 0-16,-54 36 31,1-1-16,-1 0 17,36 0-1,17-17-31,-17 53 31,17-19-15,18 1-1,0 0 1,0-17 0,0 34-1,0-17 1,0-35 0,0 17-1,0-17 1,35 17-1,-17-18 1,0 19 0,-1-19-1,1 1 1,17 17 15,-17-17-15,-18 17-1,18-35 1,-18 18 0,35-18-1,-35 18 1,17-18 0,1 17-1,17 1 1,-17-18-1,-18 17-15,18-17 16,17 0 0,-17 0-1,-1 18 1,19-18 15,-19 0-15,1 0-1,-1 0-15,1 0 16,0 0 0,17 0-1,-17 0 1,-1 0 0,1 0-1,0 0 1,-1 0-1,1-18 1,-18 1 0,17-1 31,19-17-32,-36 0 1,17-1-1,1-17 1,17 0 0,-35 36-16,0-1 15,36-52 1,-36 34 0,17 1-1,-17 0 1,0 0-1,0-18 1,0 17 0,0-34-1,0 35 17,0 17-17,0-17 1,0 17-1,-35-17 1,35 17 0,-18 18-1,1-18 1,-19 1 15,36-1-15,-17 1-1,-1 17 17,18-18-17,-35 18 17,17-18-1,1 1-16,-19 17 1,19-18 0,-1 0-1,0 18 17,1 0-1,-1 0 31</inkml:trace>
  <inkml:trace contextRef="#ctx0" brushRef="#br0" timeOffset="38155.58">3193 14146 0,'-18'0'47,"0"0"47,1 0-79,-1-17 1,0 17 0,1 0-1,-1 0 1,18-18-16,-17 18 15,-1 0 1,0 0 0,1-18-1,-19 18 1,1 0 15,0 0-15,-18 0-1,18 0 1,-1 0 0,19 0-1,-1 0-15,0 18 16,-35 0 0,36-18-1,-1 17 1,18 1-1,-17 35 1,-1-35 0,-17 35-1,17-1 17,0-16-17,-17-1 1,35 18-1,-18-35 1,18-1 0,0 1-16,0 17 31,0 18-15,0-35-1,0 17 1,18 0-1,0 0 1,-1-17-16,19 17 16,-19-17-1,19 17 17,-1 1-17,-18-36 1,19 17-1,-19-17 1,19 0 0,-19 0-16,36 0 15,-35 0 1,0 0 0,-1-17-1,1-1 1,-1 0 46,1 1-30,-18-19-17,18 19 1,-1-19-1,1-16 1,-18 16 0,35 19-1,-35-19 1,18 19 0,-18-1-1,0 0 1,0 1-1,0-1 17,0 1-17,0-1 17,0-17-1,0 17-16,0-17 1,0 17 0,0 0-1,0-17 1,0 18 0,0-19-1,-18 19 1,18-1-1,0 0 1,0 1 0,0-1 15,-17 18 110</inkml:trace>
</inkml:ink>
</file>

<file path=ppt/ink/ink6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53:39.970"/>
    </inkml:context>
    <inkml:brush xml:id="br0">
      <inkml:brushProperty name="width" value="0.05292" units="cm"/>
      <inkml:brushProperty name="height" value="0.05292" units="cm"/>
      <inkml:brushProperty name="color" value="#FF0000"/>
    </inkml:brush>
  </inkml:definitions>
  <inkml:trace contextRef="#ctx0" brushRef="#br0">2893 6615 0,'-18'0'15,"1"0"17,-1 0-17,-17 0 17,-18 0-17,0 17 1,17-17-1,-16 0 1,-1 18 0,35-18-16,-35 18 15,0-1 17,18 1-17,0-18 1,17 17-1,0-17 17,1 36-17,-1-1 1,18-17 0,0 35-1,-18-36 1,18 18-1,0-17 1,0 17 0,0-17-1,18 17 1,0-17 15,-1 0-15,1-1-1,0 1 1,-1-1 0,1 19-1,0-19 17,-18 1-17,17 0 1,18-1-1,-17 1 1,17 0 0,-35-1-1,18-17 1,-18 18 15,35-18-15,-17 0-1,0 17 1,-1-17 0,18 0-1,-17 18-15,0-18 16,-1 0 0,1 0-1,0 0 1,35 0-1,-36 0 1,19 0 0,-19 0-1,18 0 17,1 0-17,-19 0 1,1 0-1,17-18 1,-17 18 0,0 0-16,-18-17 15,17-1 1,1 18 0,17-17-1,0-1 1,-17 0-1,-18 1 1,18 17 0,-1-18 31,1 0-32,0 1 1,-18-1-1,17 0 1,1 18 0,-18-17-1,0-1 1,17 18 0,-17-17-1,0-1 16,18 0-15,-18-17 15,0 17-15,0 1 15,0-19-15,0 19-1,0-1 17,0-17-17,0 17 1,0 1 0,18-19 15,-18 19-16,0-19 17,0 19-17,17-1 1,-17-17 15,0 17-15,0 1-1,0-1 1,0 0 0,0 1-1,0-1 1,0 0 15,0 1-15,0-1-1,0 0 17,0 1-17,0-1 1,-17 1 78,-1 17-63,0-18-15,1 18-1,-18 0 16,17 0 1,0 0-17,1 0 1,-19 0 15,19 0-15,-19 0-1,19 0 1,-18 0 15,17 0-15,-17 0 0,17 0-1,0 0 1,1 18-1,-1-18 1,0 17 0,-17-17-1,18 0 17,-19 0-17,1 18 1,17-18-16,1 0 15,-36 17 1,17 1 0,19-18-1,-1 0 32,1 0-31,17 18-1,0-1 110,0 1-109,0 0-16,0-1 31,17-17-15,-17 18 0,18-18-1,-18 18-15,17-1 31,1-17 1</inkml:trace>
  <inkml:trace contextRef="#ctx0" brushRef="#br0" timeOffset="28485.82">2734 12647 0,'-18'0'32,"1"0"-1,-19 0-15,1 0 15,-18 18-16,0 17 17,-52 18-1,87-35-31,-53 34 31,54-34-15,17 0-1,0 17 1,0-17 0,0-1-1,0 1-15,0 35 16,17-35 0,1 17-1,-18 18 1,0-18-1,18 0 1,-18-17 0,53 52-1,-36-17 17,1-17-17,-1-1 1,19 0-1,-1 0 1,0 18 0,-35-35-16,18-18 15,0 0 48,17 0-48,-35-18-15,53 18 16,-18-17 0,0-1-1,-17 18 17,0-18-17,17-17 1,0 18-1,0 17 1,-17-18-16,-18 0 16,18 18-16,-1-17 15,19-19 1,-19 19 0,19-1-1,-36 0 1,17 18-1,-17-17-15,18 17 16,-18-18 0,17 1-1,1-19 1,0 1 15,-1 17-15,-17-17-1,18 17-15,-18 1 16,0-36 0,0 18-1,0-1 1,0 19 0,0-19-1,0 19 16,0-1-15,-18 18 0,18-18 31,0 1-32,-17 17 1,-1-18-1,0 1 1,18-1 0,-17 0-1,-1 1 32,1 17 0,-1-18-31,0 18-1,1 0 1,-1 0 15,0 0-15,18-18-16,-17 18 31,-1 0-15,18-17-1,-35 17 1,17 0 0,1 0-1,-1 0 1,0-18-1,1 18 48,-1 0-47,0 0 15,1 0-16,-1 0 17,0 0-17,1 0-15,-1 0 16,0 0 0</inkml:trace>
</inkml:ink>
</file>

<file path=ppt/ink/ink6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54:33.681"/>
    </inkml:context>
    <inkml:brush xml:id="br0">
      <inkml:brushProperty name="width" value="0.05292" units="cm"/>
      <inkml:brushProperty name="height" value="0.05292" units="cm"/>
      <inkml:brushProperty name="color" value="#FF0000"/>
    </inkml:brush>
  </inkml:definitions>
  <inkml:trace contextRef="#ctx0" brushRef="#br0">2699 5980 0,'-36'0'32,"19"0"14,-18 17-14,-1-17-17,19 0 1,-1 18 0,-17-18 15,17 0-16,0 17 17,1 1-17,-1 35 1,1-18 0,17 1-1,-18-1 1,0 0-1,18 0 1,0-17 0,0 17-1,0 1 1,18 17 15,0-18-15,-1-18-1,1-17 1,-18 18 0,17-18-1,19 35 1,-19-35 0,-17 18-1,18-18 1,0 18-1,-1-18 1,-17 17 0,18 1 15,0-18-31,-18 18 31,17-18-15,1 0-1,-1 17 17,1-17-1,0 18-15,-1-18-1,1 18 1,0-18 15,-1 0-15,1 0 31,0 0-32,-18 17 16,17-17-15,1 0 15,0 0-15,-18 18 15,17-18-15,1 0-1,-1 0 17,1 0 46,0 17-47,-1-17-15,1 0 31,0 0-1,-1 0-14,1 0-1,0-17 0,-1 17-15,1 0 15,-1-18-15,1 18-1,0-17 1,17-1 0,-35 0 15,18 1-16,-1 17 1,1-18 0,-18 0-1,18 1 1,-18-1 31,17-17-16,-17 17-15,0 0 15,0-17-15,0 18-1,-17-19 1,17 19-1,-18-19 1,18 19 0,-18 17-1,18-18-15,-17-17 47,-1 35-31,18-18-16,-18 1 31,18-19-15,-17 19-1,17-1 1,0 0 0,-18 1-1,0-1 1,1 0-1,17 1 1,-18-19 0,1 19-1,17-1 17,0 1-17,-18 17 1,0-18-1,18 0 1,-17 1 0,17-1-1,-18 18 48,-17-18 31,17 18-79,-17 0 1,-18-17 15,0 17 0,18 0 1,17 0 14,0 0 79,1 35-93,-1 18-1,0-18-15,1 18 15,17-18-16</inkml:trace>
  <inkml:trace contextRef="#ctx0" brushRef="#br0" timeOffset="22622.68">2681 12047 0,'-18'0'31,"36"0"-31,-36 18 78,1-18-62,17 18-1,-35-18 1,-18 17-1,17-17 1,19 18 0,-19 0-1,19-18 1,17 17 0,-35-17-1,17 53 1,-17-18-1,17 1 1,0-19-16,18 1 16,-17 52-1,-1-17 17,18-17-17,0-19 1,0 19-1,35-1 1,1-17 0,-19-1-1,1 1 1,17 17 0,0-35-1,-17 35 1,17-35-1,-17 18-15,35-18 32,-35 18-17,17-18 17,-18 0-17,1 0 16,0 0-15,17 0 0,0 0 15,1-18-15,-19 18-1,19-35 1,-19 35-1,18-36 1,1 19 0,-19-1-1,1 1-15,0-1 32,17-17-17,-17 17 1,-1-17-1,18 17 1,-35 0 0,18 1-1,-18-1-15,18 18 16,-18-18 0,0 1-1,0-1 1,0 1-1,0-1 1,0 0 0,0 1-1,0-1 17,-18 0-17,18 1-15,-18 17 16,1 0-1,17-18-15,0 0 16,-18 18 0,18-17-1,-17-1 1,-1 1 0,-17-1-1,17 0 1,0 1-1,1 17 1,-1-36 0,0 36-1,1 0 17,17-17-17,-18 17 1,-17-18-1,17 18 1,-17 0 15,0 0-15,-1 0 15,19 0-15,-1 0 15,-17 0-15,17 0-1,18 18 63,-17-18-62,-1 17 0,0 1 15,18 0 31,-17-18-46</inkml:trace>
  <inkml:trace contextRef="#ctx0" brushRef="#br0" timeOffset="28790.6">13952 12735 0,'-17'18'110,"-1"17"-95,-17-17-15,17 17 16,-35 0 0,36 1-16,-19-1 15,19-17 1,-1-1-1,0 1 1,1 0 15,-19 17-15,1 0 15,0 0-15,17 1-1,1-19 1,-1-17 78</inkml:trace>
  <inkml:trace contextRef="#ctx0" brushRef="#br0" timeOffset="29883.06">13547 12559 0,'35'35'31,"-70"-70"-31,88 88 15,-53-18 1,17 18 15,36 0 1,-35-53-17,-1 35 1,-17-17-1,18-1-15,17 1 32,-35 17-17,18-35 1,0 18 0,17 0-1,-17-1 1,-1 1-1,1 0 1,-1-1 0,1 19-1,0-19 17,-1 18-17,1-17 1,0 0-1,-18-1 1,0 1 0,35-18-1,-35 18 1,0-1 0</inkml:trace>
  <inkml:trace contextRef="#ctx0" brushRef="#br0" timeOffset="36838.11">15593 14376 0,'0'35'62,"-53"18"-46,35-35 0,-52 34-1,34-34-15,19 17 16,-36 18-1,0 0 1,18-18 0,-1 18-1,19 0 1,17-35-16,-18 0 16,18-1 77</inkml:trace>
  <inkml:trace contextRef="#ctx0" brushRef="#br0" timeOffset="37381.81">15205 14499 0,'17'0'31,"19"35"-15,34 36-1,-17 17 1,35 0 0,-35-35-1,-35-17-15,52 16 16,-17 1 0,0-17-1,-35-19 1,-71-17 62</inkml:trace>
</inkml:ink>
</file>

<file path=ppt/ink/ink6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55:57.007"/>
    </inkml:context>
    <inkml:brush xml:id="br0">
      <inkml:brushProperty name="width" value="0.05292" units="cm"/>
      <inkml:brushProperty name="height" value="0.05292" units="cm"/>
      <inkml:brushProperty name="color" value="#FF0000"/>
    </inkml:brush>
  </inkml:definitions>
  <inkml:trace contextRef="#ctx0" brushRef="#br0">2963 6526 0,'-17'0'47,"-19"0"-16,19 0-16,-1 0 1,-17 0 0,17 0-1,-52 18 1,34-18 0,1 18-1,-18-18 1,18 17-1,17 1 1,-17-18 0,35 18-1,-18-18 1,1 17 78,-1 19-79,-17-1 17,35-18-17,0 19 16,-18 34-15,18-17 0,0-18-1,35 18 1,-17 0 15,17-35-31,-17 0 16,17 17-1,1-18 1,-1 1 0,18 17-1,-36-17 1,36 0 0,-35-1-1,0-17-15,17 0 16,0 18-1,18-18 17,-18 0-17,-17 0-15,0 0 16,17 0 15,-17 0-31,17 0 16,18-18-1,0 1 1,-36-1 0,19 0-1,-1-17 1,-18 0 0,-17 17-1,18-17 1,-18 17-1,18 1 1,-18-19 0,0 19-1,0-19 17,0 19-17,0-1 1,0 1-16,-18-1 31,0 0-15,1 18-1,17-17 1,-18 17 0,1-18-1,-1 18 1,18-18-1,-18 18 1,1-17 47,-1 17-32,18-18-16,-18 18-15,1 0 32,17-18 15,-18 18-32,0 0 16,18-17-15,-17 17 31,-1-18 0,1 1-32,-1 17 1,-17 0 15,-1-18-15,19 18 0,-1 0-1,-17-18 1,0 1-1,17 17 1,0 0 0,1 0 46</inkml:trace>
  <inkml:trace contextRef="#ctx0" brushRef="#br0" timeOffset="46715.57">2875 13458 0,'0'-17'15,"-17"17"1,-1 0 0,0 0-1,-17 0 1,-18 17 0,0 19-1,-17-1 1,-19 18-1,72-53 1,-36 35 0,35-17-1,1-18 1,17 17 0,-18 36-1,0-17 1,18 17-1,-17-18 1,17 0 0,0-17-16,0-1 15,0 1-15,17 17 16,1-17 0,0 35-1,-1-18 1,18 0-1,-17-17 1,-18 0-16,18-1 16,17 1-1,-35 0 1,18-1 15,17-17-15,0 0-1,0 18 1,1-18 0,17 0-1,-18 0 1,18 0 0,-18-18-1,0 18 1,1 0-1,-1-17 1,-17-1 0,17 0-1,-17 1 17,-1 17-32,36-53 15,-35 18 1,17 17-1,-17-35 1,-1 35 0,1-17-1,0 17 1,-1-17 0,-17 18-16,18-19 15,-18 19 1,0-19-1,0 1 1,0 0 0,0 17-1,0 0 1,0 1-16,0-18 31,-35-18-15,17 17-1,-17 19 1,35-1 0,-18 0-1,0 1 1,1 17 15,-1 0-15,0 0 15,1 0-15,-18 0-1,17 0 17,0 0-17,1 0 1,-1 0-16,-17 17 31,17-17-15,-17 0 15,0 18-15,17-18 62</inkml:trace>
</inkml:ink>
</file>

<file path=ppt/ink/ink6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57:13.304"/>
    </inkml:context>
    <inkml:brush xml:id="br0">
      <inkml:brushProperty name="width" value="0.05292" units="cm"/>
      <inkml:brushProperty name="height" value="0.05292" units="cm"/>
      <inkml:brushProperty name="color" value="#FF0000"/>
    </inkml:brush>
  </inkml:definitions>
  <inkml:trace contextRef="#ctx0" brushRef="#br0">2558 6668 0,'-18'17'188,"18"1"-172,0-1-1,0 19 1,0-19-1,0 19 1,0-1 0,0 0-1,18 0 1,-18-17 15,0 35-15,17-35-1,-17 17 1,0 0 0,0-17-16,0 17 15,36 0 1,-36 1 0,17-1-1,1-17 16,-1-1-15,1-17 0,0 18-1,-1-18 32,19 0-31,-19 0-16,1 0 15,53 0 1,-54 0 15,18-18-15,-17 18 0,17-17-1,-17-1 1,0-17-1,17 35 1,18-53 0,-18 17-1,-17 19 17,17-18-17,-17-1 1,-1 1-1,19 0 1,-19-1 0,-17 19-1,18-18-15,-1 17 16,-17-17 0,0-1-1,0 19 1,0-1-1,0 0 1,0 1 0,0-1-1,0 1 17,-17-1-17,-1 18 1,1-18-1,-19 1-15,-17-19 32,36 19-17,-1-1 1,-17 18 0,17-18-1,1 18 1,-19 0-1,1-17 1,0 17 15,17 0 1,0 0-17,-17 0 1,18 0-1,-19 0 1,36 17-16,-35-17 16,17 18 15,1-18-15,17 18-1,-18-18 32,0 0-31,18 17-1,-17 19 63,-1-19-62,18 1-16,0 0 31</inkml:trace>
  <inkml:trace contextRef="#ctx0" brushRef="#br0" timeOffset="26589.74">2858 12559 0,'-18'0'203,"-17"18"-188,35-1-15,-36 1 32,19-1-17,17 1 1,-18-18 15,0 35 0,1-17-15,17 0 0,-18-1-1,0 1 1,18 0 0,-17-1-16,17 1 15,0 17 1,-18-17 15,18 35-15,0-18-1,0-17 17,0-1-1,0 1-16,18-18 1,-1 35 0,19 0-1,-19-17 1,1 17 0,0-17-1,-1 0 1,19-1 46,-19 1 1,1-18-48,0 0 1,-1 0 0,18 0-1,1 18 1,-19-18 15,1-18-15,17-17-1,1-1 1,-19 19 0,1-19-1,-18 19 1,0-18 15,0-1-15,0-17-1,-18 18 1,1 17 0,-1-17-1,-17 17 1,-1 1 0,1-18-1,0 17 1,17 18-1,-17 0 48,-36 0-32,36 0-15,0 35-1,-1-35-15,1 35 16,18-17 0,-19 0-1,1 17 1,17-17 0,1-1-1,-1 1 1,18 0-1,-18-1 1,18 1 0,0 0-1,-17 17 17,17-18-17,17 54 1,-17-36-1,36 18 1,-19-18 0,1-17-1,0 0 1,-1-1 0,1 1 15,17-18-16,-35 18-15,18-18 16,35 0 0,-36 0-1,19 0 17,-1 0-17,18-18 1,0 0-1,-18 1 1,0-1-16,-17 0 16,17 1-1,18-36 17,-53 35-17,18-17 1,-18 0-1,0-1 1,0-16 0,0 16-1,0 19 17,0-19-17,0 19 1,-18-19-1,1 19 1,-19-19 0,1 36-1,17-17 1,1-1 0,-1 1-1,-17 17 1,17-18-1,-17 18 1,17 0 0,1-18-1,-1 18 1,0 0-16,1 0 31,-1 0-15,0 0-1,1 0-15,-1 0 16,0 18 0,18 0-1,-35-1 1,18-17-16,17 18 16,-36-1-1,19 1 1,17 0-1,-18-1 1,18 1 15,0 17 1,0-17-17,0 17 1,0 18-1,0-18 1,18-17 0,-1 17-1,1-17 1,0 0 0,17-1 15,-18-17-16,19 18 1,-19-18 0,1 0-1,0 0 17,35-53-1,-36 35-16,19-35 1,-36 1 0,0 34-16,0 0 15,0-17 1,0 17 0,0 1-1,-18-1 1,0 18-1,1 0 1,-1 0 15,0 0 1,-35 0-17,53 18 1,-17 17-1,-1 0 1,18 18 0,0-18-1,0 1 1,0-19 0,0 1-1,18 0 16,-1-1 1,1-17-17,0 0 79,-1-17 156</inkml:trace>
</inkml:ink>
</file>

<file path=ppt/ink/ink6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58:08.847"/>
    </inkml:context>
    <inkml:brush xml:id="br0">
      <inkml:brushProperty name="width" value="0.05292" units="cm"/>
      <inkml:brushProperty name="height" value="0.05292" units="cm"/>
      <inkml:brushProperty name="color" value="#FF0000"/>
    </inkml:brush>
  </inkml:definitions>
  <inkml:trace contextRef="#ctx0" brushRef="#br0">2681 6685 0,'-18'0'16,"1"0"30,-1 18-30,-35-1 15,36 1-15,-36 17 15,17 18 0,1-17 1,35-1-17,-17 0 1,17 18 0,0-35-1,0 17 1,0 18-1,0-36 1,17 1 0,1 17-1,-18-17 1,17 35 15,1-18-15,0-17-1,-1-18 1,1 17 0,0 1-1,17 0 17,-17-18-17,17 17 1,0 1-1,-17-18 1,17 18 0,0-18-1,-17 17 17,17-17-17,-17 0 1,0 18-1,17-18 1,-18 0 0,1 0-1,0 0-15,-1 0 16,36 0 0,0 0 15,-35-18-16,17-17 1,-17 17 0,-1-17-1,1 0 17,0-18-17,-18 18 1,17-18-1,-17 35 1,0 0-16,0 1 16,0-18-1,0 17 1,0-17 0,0 17-1,-17-17 1,17 17-1,-18 0 1,0-17 0,1 0-1,-1 0 17,0 17-17,-17 0 1,18-17-1,-1 17 1,-17 1 0,-1-1-1,19 1 1,-1 17-16,0 0 16,-17-18-1,0 18 1,17-18-1,-17 1 1,17 17 0,1 0 15,-1 0 0,0 0 47,1 35-62,17-17 15,-18-1 0,18 1-15,0 17 15,0-17-31,0 17 16,0-17 15,18-18 0,-1 35-15,1-35 0,17 18-1,-17-1 1,0 1 0,17-1-1,-17-17 1,-1 0-1,18 0 17,-17 0-1,0 0 0,-1 0-15,1 0 15,0 0-15,-18-17 46,0-1-46,0 1-16,0-1 15,-18-17 1,0 17 0,1 0 15,-19 18 16,36-17-32,-17 17-15,-18 0 16,17-18 0,-17 0-1,17 18 1,0 0 0,1 0-1,-1 0 16,0 0-15,18 18 0,-17 0-1,-1 17 17,18-17-17,0-1 1,0 1-1,0 0 1,0-1 0,0 18 31,18-17-32,-1 0 1,1 17-1,0-17 1,-1-18 0,-17 17-1,18-17 1,17 0 15,1 0-15,-19 0-1,1 0 1,-1 0 15,-17-35 16,0 17-31,0 1 15,-17 17 32</inkml:trace>
  <inkml:trace contextRef="#ctx0" brushRef="#br0" timeOffset="58067.14">2981 12841 0,'-18'0'47,"1"0"-16,-1 0-16,0 0 1,-52 18 15,-1 17 1,-52 0-1,70-17 0,35 0-15,-35-1-1,0 19 1,18-36 0,0 35-1,0-35 1,-1 35-1,19-17 1,-36 52 0,17-17-1,19 0 1,17-18 15,0 1-15,17-1-1,54 18 1,-18-36 0,-35 1-1,35 0 1,-18-1 0,0 1-16,-17-18 15,52 0 1,-52 0-1,17 0 1,-17 0 0,17 0-1,-17 0 1,17 0 15,-17-18-15,17 1-1,-17-1 1,-1-17 0,-17 17-1,36-17 1,-36 17 0,17-17-1,1 17-15,-18-17 16,0 17-1,0 1 1,0-18 0,0 17-1,0 0 1,0-17 15,0 17-15,0-17-1,0 17 1,0-17 0,0 18-1,0-1 17,-18 0-17,-17 1 1,17-1-1,-17-17 1,17 35 0,1-18-1,-1 0 17,0 18-1,1 0-16,-1 0 1,0 0 0,1 0-1,-18 0 1,17 0 0,0 0 15,1 53-16,17-35-15,0 35 16,0-18 0,17 18-1,36-18 1,0 18 15,-18 0-15,18-35-1,-35-18-15,0 17 16,35-17 0,-18 0-1,18 0 1,0-52 0,-36-1-1,54-18 1,-36 18-1,-35 18 1,0 17 0,0-17-1,-35 0 17,0 17-17,-18-17 1,17 35-16,19-18 15,-1 18-15,-35 0 16,18-18 0,0 18-1,-1 0 1,19 18 0,-19 17-1,19-17-15,-1 17 16,0 36-1,18-36 1,0 0 0,36 1-1,-1-1 1,0-17 15,18-18-15,0 0-1,0-36 1,-18 1 0,-17-18-1,-18 0 1,0 18 0,0 0-16,-18 35 15,1-18-15,-1 0 16,-35 1-1,18 17 1,-18 0 0,0 0-1,35 17 17,18 19-17,-17-19 1,17 19-1,0 17 1,17-36-16,19 36 16,17-18-1,0-17 1,-18-18 0,35 0-1,-34-18 1,-19 1-1,-17-1-15,0 0 16,0-34 0,0 16-1,-17 19 1,17-1 15,-53 18-15,17 0-1,-52 35 1,18 1 0,34-1-1,19-18 1,34 1 15,1-18-15,17 18-1,-17-18 1,0 0 15,-1 0 1</inkml:trace>
</inkml:ink>
</file>

<file path=ppt/ink/ink6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2:59:25.476"/>
    </inkml:context>
    <inkml:brush xml:id="br0">
      <inkml:brushProperty name="width" value="0.05292" units="cm"/>
      <inkml:brushProperty name="height" value="0.05292" units="cm"/>
      <inkml:brushProperty name="color" value="#FF0000"/>
    </inkml:brush>
  </inkml:definitions>
  <inkml:trace contextRef="#ctx0" brushRef="#br0">2699 6650 0,'-18'0'47,"0"0"-31,-17 0 46,18 0-46,-1 0 15,0 0-15,1 0 15,17 18 16,-18-1-16,18 1-15,-18-18-1,18 35 1,-17-17 15,-1-1-15,18 19 156,0-19-157,0 19 1,-18 16-1,18 19 17,36 17-1,34-17 0,-17-36-15,0-17-1,-18 17 1,-17-17 0,0-18-1,-1 0 1,19 0 0,-1 0-1,0 17 16,-17-17-15,-1 0 0,1 0-1,17 0 17,-17 0-32,35 0 31,-35-17-16,-1 17 1,1-18 0,-1 18-1,-17-18 32,18 18-31,-18-17-1,18 17 1,-1-18 0,-17 0-1,0 1-15,0-1 63,0 0-48,0 1 79,0-1-47,0 1-31,0-1 15,0 0-15,0 1 15,-17 17-16,17-18-15,-18 0 32,18-17-17,-18 17 1,18 1 0,-17-1-1,-1 1 1,1-1-1,-1 0 1,18-17-16,-18 17 16,1-17-1,-1 35 1,0-18 15,1 1-15,-1 17-1,0-35 17,-17 35-17,18 0 1,-1-18 0,0 18-1,-17 0 1,0 0-1,17 0 1,0 0 0,-17 0 31,17 0-32,1 0 16,17 18 32,0-1-47,0 18-1,35 1 1,-17-1-1,-1-17 1,1-1 0,0-17-1,-1 18 17,1-18-17,0 18 16,-1-18-15,1 0 0,17 0-1,0 0 1,18 0 0,-17-18-1,-19 18 16,-17-18-15,0 1 78,-17-1-63,-19-17 0,19 35-15,-19-36 15,19 36-31,-1 0 16</inkml:trace>
  <inkml:trace contextRef="#ctx0" brushRef="#br0" timeOffset="24698.52">2822 12700 0,'-17'0'63,"-1"0"-32,0 0-16,1 0 1,-1 18 15,-17-18-15,17 0 0,0 17-1,1-17 1,-1 0-1,1 18 17,-1 0 15,0-18-32,18 17 1,-17-17-1,17 18 1,-18-1 0,18 1-1,-18 0 1,1-1 0,17 1-1,-18 0 1,18-1 15,-18 1-15,18 17-1,0-17 1,0 0 0,0-1-1,-17 18 1,17 1 15,0-19-15,0 1-1,0 17 1,0-17 0,0 17-1,17-17 1,1-1 15,0 1 0,-1 0-15,1-1 31,0-17-32,-1 18 1,1-18 0,0 18 15,-1-1-15,18-17-1,-17 18 1,0-18-1,-1 0 1,1 0 0,0 0-1,35 18 1,-36-18 15,19 0-15,-19 0-1,18 0 1,1 0 0,-19 0-1,36-18 1,-35 0 0,-18 1-1,35 17 1,-17-18-1,-1-17 1,1 35 0,0-18-1,-1-17 1,1 0 15,17-1-15,-35 19-1,0-19 1,18 19 0,-18-1-1,0-17 1,0 17 0,0 1-1,0-36 1,0 35-16,0 0 15,0 1 1,0-1 0,0 0-1,0 1 1,-18-1 15,1-17-15,-1 17-1,18 1 1,-18-1 0,18 0-1,-17 1 1,-1-1 0,-17-17-1,17 35 1,18-18-1,-17 18 1,-36 0 0,17 0-1,19 0 17,-1 0-17,0 0 1,1 0-1,-1 0 1,-17 0 0,17 0-1,1 0 1,-1 0 0,0 0-1,1 18 1,17-1-16,-18 1 15,0-18-15,1 35 16,-1-17 0,0 17-1,1 0 17,-1 1-17,18-1 1,0-17-1,-17 35 17,17-36-32,0 19 15,0-1 1,0-18 0,17 19-1,1-19 1,17 1-1,-17 0 17,17-18-17,18 0 1,-18 0 15,-17 0-15,35 0-1,0-18 1,-36 0 0,19 1-16,-36-1 15,17 0-15,-17-17 32,18 0-1,-18 0-16,-18 17 17,1 18-17,-19-18 1,19 1 15,-19 17-15,19 0-1,-1 0 1,1 0 0,-1 0-16,0 0 47,1 17-32,17 1-15,0 17 16,-18-17-1,0-18 1,18 18 0</inkml:trace>
  <inkml:trace contextRef="#ctx0" brushRef="#br0" timeOffset="34205.53">10583 14111 0,'18'0'47,"35"18"-31,17-18 0,1 0-1,17 0 1,36 0-1,-36 0 1,-35 0 0,0 0-1,0 0 1,-18 0 15,18 0-15,-36 0-16,1 0 15,53 0 1,-1 0 0,1 0-1,-18 0 1,0 0 0,0 0-1,-18 0 1,0 0-1,0 0 1,18 0 0,-17 0-1,16-18 1,-16 18 15,-19 0-15,36 0-1,-17 0 1,-1 0 0,0 0-1,18 0 1,-35 0-16,-1 0 16,36-18-1,0 18 1,0-17-1,-18 17 1,18 0 0,-35 0-1,35 0 17,0 0-17,-18 0 1,0 0-1,-17 0 1,17 0 0,-17 0-1,-1 0 32,36 0-31,-17 0-1,-1 0 1,36 17 0,-36-17-1,0 0 1,-17 0-16,35 0 16,-18 0-1,53 0 1,-17 0-1,-36 18 1,18 0 0,0-18-1,-18 17 1,36 19 0,-19-19-1,1 1 1,18 17-1,35-17 1,0 17 0,-1-17-1,-34-1 17,53 1-17,-89-18 1,18 18-1,0-18 1,-18 0 0,18 0-1,17 0 1,1 0 0,-36 0-1,18-18 1,0 18-1,-18-18 1,18 18 0,0 0-1,18-35 17,-18 18-17,0-19 1,-1 1-1,-16 17 1,34-17 0,1 0-1,-36 17-15,18-17 16,0 35 0,0-18-1,-35 18 1,17 0-1,-18 0 1,1 0 0,35 0-1,0 18 1,-18 17 15,0-35-15,-17 0-1,0 0 1,-1 0 0,1 18-16,35-18 31,-18 0-15,18 0-1,-18-18 1,-17 18-1,35 0 1,-35-18-16,17 18 16,0 0-1,-17 0 17,17 0-17,0-17 1,-17-1-1,-18 1 1,18-1 0,-1-17-1,-17 17 1,0-35 0,0 18-1,0 17-15,-17 1 16,17-36-1,-18 35 1,0-17 0,1-18-1,-19 35 1,19 0 0,-1-17-1,0 0 1,-17 17-1,0 1 17,17 17-32,-17-18 15,0 18 1,-36 0 0,36 0-1,0 0 1,-1 0-1,-17 0 1,18 0 0,-18 18-1,18-18 1,17 0 0,-52 17-1,17-17 1,0 0-1,0 0 1,0 0 0,0 0-1,0 0 1,-17-17 0,17-1-1,18 0 1,-18-17-1,-18 17 1,36 1 0,-36-1-1,36 18-15,0 0 16,-71 0 15,71-17-15,-18 17-1,17 0 1,-17 0 0,1 0-1,-19 0 1,36 0 0,-18 0-1,18 0 1,-18 17-1,0-17 1,-18 0 0,36 0-16,-36 0 15,1 0 1,17 0 15,0 0-15,0 0-1,18 0 1,-36 0 0,1 0-1,-107 0 1,71 0 0,1 0-1,-1 0 1,35 0-1,-17 18 1,-18-1 0,36 1-1,17-18 17,17 0-17,-17 0 1,18 0-1,-18 0 1,0 0 0,-35 0-1,70 0-15,-34 0 16,-19 0 0,0 0-1,19 18 1,-37-18-1,-52 17 1,53-17 0,-18 0-1,0 0 1,36 0 15,17 18-15,0-18-1,18 0 1,-18 18 0,0-18-1,18 0 1,-18 0 0,0 0-1,17 0 1,-16 0-1,16 0 1,1 0 0,17 0-16,-35 17 15,18-17 17,0 18-17,0-18 1,17 0-1,0 0 17,1 0-1,-1 0-15,-17 18 62,0-1-63,-18 1 17,35-1-17,-17-17 1,-1 0-1,19 18 1,-1-18 15,18 18 16,0-1-31,0 1-1,0 35 1,0-18 0,18-17-1,-1 0 17,1-1-17,0 1 16,-1-1 1,1 1-17,0 17 1,-1-17 0,1-18 15</inkml:trace>
</inkml:ink>
</file>

<file path=ppt/ink/ink6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16T23:00:25.336"/>
    </inkml:context>
    <inkml:brush xml:id="br0">
      <inkml:brushProperty name="width" value="0.05292" units="cm"/>
      <inkml:brushProperty name="height" value="0.05292" units="cm"/>
      <inkml:brushProperty name="color" value="#FF0000"/>
    </inkml:brush>
  </inkml:definitions>
  <inkml:trace contextRef="#ctx0" brushRef="#br0">2593 6615 0,'-18'0'62,"-17"0"-30,17 17-1,1 1 16,-1 0-32,18-1 1,-18-17 0,1 18 15,-1 35 0,1 0 16,17-18-31,0 35 15,0 19 0,35-54-15,35 35-1,1-34 17,-36 17-17,18-18 1,-18-17 0,1-1-1,-1-17 1,-17 18-1,35-18 1,-36 0-16,36 0 31,-35 0 1,17 0-17,-17 0 1,17-18-1,18-17 1,-18 0 0,0-1-1,-17 1 1,17-18 0,-17 36-1,0-36 1,-18 0-1,0 17 1,0 19-16,0-18 16,-18 17-1,-17-17 1,-1 17 15,19 0-15,-1 1-1,0-1 1,-52-17 0,35 0 15,-18 17-15,17 18-1,1-18 1,0 1-1,0 17 1,-1-18 0,1 18-1,17 0 1,1 0 46,-1 0-46,0 0 47,1 0-48,17 18 16</inkml:trace>
  <inkml:trace contextRef="#ctx0" brushRef="#br0" timeOffset="18968.68">2575 12665 0,'-17'0'31,"-1"0"94,-17 17-109,17 19 0,0-1-1,1-35 1,-1 35 15,1-17-15,17 17-1,-18-35-15,0 18 16,18 17 0,0-17-1,-17 17 1,17-17 0,0 17-1,0-17 1,0 17-1,0 0 1,0 0 0,17 1-1,1 17 1,0-36 0,-18 36-1,35-18 1,0 18-1,0-17 1,-17-19 0,0 1-1,-1-1 1,19-17 0,-1 0-1,18 0 1,0-17-1,-36 17 1,19-18 0,17-17-1,-18 0 1,-18 17 15,19-17-15,-19 35-1,1-18-15,-18 0 16,18 18 0,-1-17-1,1-36 1,0 35 0,-18-17-1,17 0 1,-17-1-1,0-16 1,0-1 0,0 35-1,0-17 1,0-1 15,-17 1-15,-1 17-1,0-17 1,1 18 0,-19-19-1,19 1 1,-19 35 0,36-18-1,-35 1 1,0-1-1,17 18 1,1 0-16,-1 0 16,-35 0-1,18 0 1,-1 0 15,19 0-15,-18 35-1,17-17-15,0 0 16,-17 35 0,0-18-1,17 0 1,18-17 0,0-1-1,0 19 1,0-1-1,18 0-15,-1 18 32,-17-35-17,36-1 1,-19 19 15,1-36-15,0 0-1,-1 0-15,18 0 16,1-18 0,-1 0-1,-17-17 1,-18 0 0,17 35-1,-17-18 1,0 1-1,0-1 1,0 0 0,-17 18 31,-1 0 15,0 0-46</inkml:trace>
  <inkml:trace contextRef="#ctx0" brushRef="#br0" timeOffset="29201.96">15734 15011 0,'-18'0'62,"1"0"-46,-19 35 0,-69 36-1,34-36 1,36 0-1,-1-17 1,1-1 0,0 19-1,-36 17 17,18-18-17,36-18 1,-36 36-1,18 0 1,-1-17 0,19-1-1,-1-17-15,18-1 16</inkml:trace>
  <inkml:trace contextRef="#ctx0" brushRef="#br0" timeOffset="30369.71">15117 14993 0,'0'0'0,"-18"53"16,18-35-16,0 52 31,0-52-15,18-1 30,-1-17-30,-17 18-16,18 0 31,-1-1-15,19 1 0,-19 0-1,1-1 16,17 1-15,-17-18 0,0 18-1,-1-1 1,1 1 15,-1-1-15,1 1-1,17-18 1,-17 18 0,17-1-1,18 19 1,-17-1 0,-1 0-1,0-17 1,-17 17-1,17-17 17,-17-1-17,-18 1 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36007-08EE-4A78-9FCC-33B248DFBA2D}" type="datetimeFigureOut">
              <a:rPr lang="es-PE" smtClean="0"/>
              <a:t>18/03/2025</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EBDF46-DE80-42E7-A0AB-4D3C433CDF1D}" type="slidenum">
              <a:rPr lang="es-PE" smtClean="0"/>
              <a:t>‹Nº›</a:t>
            </a:fld>
            <a:endParaRPr lang="es-PE"/>
          </a:p>
        </p:txBody>
      </p:sp>
    </p:spTree>
    <p:extLst>
      <p:ext uri="{BB962C8B-B14F-4D97-AF65-F5344CB8AC3E}">
        <p14:creationId xmlns:p14="http://schemas.microsoft.com/office/powerpoint/2010/main" val="3055126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 </a:t>
            </a:r>
            <a:r>
              <a:rPr lang="es-ES" b="1" dirty="0"/>
              <a:t>Clasificación de los Determinantes Sociales de la Salud (DSS) según el MINSA</a:t>
            </a:r>
          </a:p>
          <a:p>
            <a:r>
              <a:rPr lang="es-ES" b="0" dirty="0"/>
              <a:t>🔹 1. Determinantes Estructurales (condiciones macrosociales que generan desigualdades en salud)</a:t>
            </a:r>
          </a:p>
          <a:p>
            <a:pPr marL="628650" lvl="1" indent="-171450">
              <a:buFont typeface="Arial" panose="020B0604020202020204" pitchFamily="34" charset="0"/>
              <a:buChar char="•"/>
            </a:pPr>
            <a:r>
              <a:rPr lang="es-ES" b="0" dirty="0"/>
              <a:t>Posición socioeconómica: </a:t>
            </a:r>
            <a:r>
              <a:rPr lang="es-ES" dirty="0"/>
              <a:t>ingreso, ocupación, educación.</a:t>
            </a:r>
          </a:p>
          <a:p>
            <a:pPr marL="628650" lvl="1" indent="-171450">
              <a:buFont typeface="Arial" panose="020B0604020202020204" pitchFamily="34" charset="0"/>
              <a:buChar char="•"/>
            </a:pPr>
            <a:r>
              <a:rPr lang="es-ES" dirty="0"/>
              <a:t>Sistemas de educación y salud: políticas que determinan su acceso y calidad.</a:t>
            </a:r>
          </a:p>
          <a:p>
            <a:pPr marL="628650" lvl="1" indent="-171450">
              <a:buFont typeface="Arial" panose="020B0604020202020204" pitchFamily="34" charset="0"/>
              <a:buChar char="•"/>
            </a:pPr>
            <a:r>
              <a:rPr lang="es-ES" dirty="0"/>
              <a:t>Desigualdad de género y discriminación: impacto en oportunidades y acceso a servicios.</a:t>
            </a:r>
          </a:p>
          <a:p>
            <a:pPr marL="628650" lvl="1" indent="-171450">
              <a:buFont typeface="Arial" panose="020B0604020202020204" pitchFamily="34" charset="0"/>
              <a:buChar char="•"/>
            </a:pPr>
            <a:r>
              <a:rPr lang="es-ES" dirty="0"/>
              <a:t>Condiciones laborales: estabilidad, seguridad y beneficios.</a:t>
            </a:r>
          </a:p>
          <a:p>
            <a:pPr marL="628650" lvl="1" indent="-171450">
              <a:buFont typeface="Arial" panose="020B0604020202020204" pitchFamily="34" charset="0"/>
              <a:buChar char="•"/>
            </a:pPr>
            <a:r>
              <a:rPr lang="es-ES" dirty="0"/>
              <a:t>Distribución geográfica de recursos: acceso a salud, infraestructura, vivienda.</a:t>
            </a:r>
          </a:p>
          <a:p>
            <a:pPr marL="171450" indent="-171450">
              <a:buFont typeface="Arial" panose="020B0604020202020204" pitchFamily="34" charset="0"/>
              <a:buChar char="•"/>
            </a:pPr>
            <a:endParaRPr lang="es-ES" dirty="0"/>
          </a:p>
          <a:p>
            <a:pPr marL="0" indent="0">
              <a:buFont typeface="Arial" panose="020B0604020202020204" pitchFamily="34" charset="0"/>
              <a:buNone/>
            </a:pPr>
            <a:r>
              <a:rPr lang="es-ES" dirty="0"/>
              <a:t>🔹 2. Determinantes Intermedios (factores individuales que afectan la salud, resultado de lo estructural)</a:t>
            </a:r>
          </a:p>
          <a:p>
            <a:pPr marL="628650" lvl="1" indent="-171450">
              <a:buFont typeface="Arial" panose="020B0604020202020204" pitchFamily="34" charset="0"/>
              <a:buChar char="•"/>
            </a:pPr>
            <a:r>
              <a:rPr lang="es-ES" dirty="0"/>
              <a:t>Condiciones de vida: acceso a agua potable, saneamiento, vivienda.</a:t>
            </a:r>
          </a:p>
          <a:p>
            <a:pPr marL="628650" lvl="1" indent="-171450">
              <a:buFont typeface="Arial" panose="020B0604020202020204" pitchFamily="34" charset="0"/>
              <a:buChar char="•"/>
            </a:pPr>
            <a:r>
              <a:rPr lang="es-ES" dirty="0"/>
              <a:t>Nivel educativo alcanzado: capacidad de comprender información en salud.</a:t>
            </a:r>
          </a:p>
          <a:p>
            <a:pPr marL="628650" lvl="1" indent="-171450">
              <a:buFont typeface="Arial" panose="020B0604020202020204" pitchFamily="34" charset="0"/>
              <a:buChar char="•"/>
            </a:pPr>
            <a:r>
              <a:rPr lang="es-ES" dirty="0"/>
              <a:t>Factores psicosociales: estrés, apoyo social, redes familiares.</a:t>
            </a:r>
          </a:p>
          <a:p>
            <a:pPr marL="628650" lvl="1" indent="-171450">
              <a:buFont typeface="Arial" panose="020B0604020202020204" pitchFamily="34" charset="0"/>
              <a:buChar char="•"/>
            </a:pPr>
            <a:r>
              <a:rPr lang="es-ES" dirty="0"/>
              <a:t>Acceso efectivo a salud: cuando existen servicios pero hay barreras económicas, culturales o geográficas para usarlos.</a:t>
            </a:r>
          </a:p>
          <a:p>
            <a:pPr marL="628650" lvl="1" indent="-171450">
              <a:buFont typeface="Arial" panose="020B0604020202020204" pitchFamily="34" charset="0"/>
              <a:buChar char="•"/>
            </a:pPr>
            <a:r>
              <a:rPr lang="es-ES" dirty="0"/>
              <a:t>Estilos de vida y conductas de salud: alimentación, actividad física, hábitos de prevención.</a:t>
            </a:r>
          </a:p>
          <a:p>
            <a:pPr marL="171450" indent="-171450">
              <a:buFont typeface="Arial" panose="020B0604020202020204" pitchFamily="34" charset="0"/>
              <a:buChar char="•"/>
            </a:pPr>
            <a:endParaRPr lang="es-ES" dirty="0"/>
          </a:p>
          <a:p>
            <a:pPr marL="0" indent="0">
              <a:buFont typeface="Arial" panose="020B0604020202020204" pitchFamily="34" charset="0"/>
              <a:buNone/>
            </a:pPr>
            <a:r>
              <a:rPr lang="es-ES" dirty="0"/>
              <a:t>📌 </a:t>
            </a:r>
            <a:r>
              <a:rPr lang="es-ES" b="1" dirty="0"/>
              <a:t>Diferencia clave:</a:t>
            </a:r>
          </a:p>
          <a:p>
            <a:pPr marL="628650" lvl="1" indent="-171450">
              <a:buFont typeface="Arial" panose="020B0604020202020204" pitchFamily="34" charset="0"/>
              <a:buChar char="•"/>
            </a:pPr>
            <a:r>
              <a:rPr lang="es-ES" dirty="0"/>
              <a:t>Estructurales = cómo está organizada la sociedad y qué oportunidades brinda.</a:t>
            </a:r>
          </a:p>
          <a:p>
            <a:pPr marL="628650" lvl="1" indent="-171450">
              <a:buFont typeface="Arial" panose="020B0604020202020204" pitchFamily="34" charset="0"/>
              <a:buChar char="•"/>
            </a:pPr>
            <a:r>
              <a:rPr lang="es-ES" dirty="0"/>
              <a:t>Intermedios = cómo estas condiciones afectan a cada persona en su día a día.</a:t>
            </a:r>
            <a:endParaRPr lang="es-PE" dirty="0"/>
          </a:p>
        </p:txBody>
      </p:sp>
      <p:sp>
        <p:nvSpPr>
          <p:cNvPr id="4" name="Marcador de número de diapositiva 3"/>
          <p:cNvSpPr>
            <a:spLocks noGrp="1"/>
          </p:cNvSpPr>
          <p:nvPr>
            <p:ph type="sldNum" sz="quarter" idx="5"/>
          </p:nvPr>
        </p:nvSpPr>
        <p:spPr/>
        <p:txBody>
          <a:bodyPr/>
          <a:lstStyle/>
          <a:p>
            <a:fld id="{CEEBDF46-DE80-42E7-A0AB-4D3C433CDF1D}" type="slidenum">
              <a:rPr lang="es-PE" smtClean="0"/>
              <a:t>44</a:t>
            </a:fld>
            <a:endParaRPr lang="es-PE"/>
          </a:p>
        </p:txBody>
      </p:sp>
    </p:spTree>
    <p:extLst>
      <p:ext uri="{BB962C8B-B14F-4D97-AF65-F5344CB8AC3E}">
        <p14:creationId xmlns:p14="http://schemas.microsoft.com/office/powerpoint/2010/main" val="4076140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 </a:t>
            </a:r>
            <a:r>
              <a:rPr lang="es-ES" b="1" dirty="0"/>
              <a:t>Sustento Pregunta 1: </a:t>
            </a:r>
            <a:r>
              <a:rPr lang="es-ES" dirty="0"/>
              <a:t>¿Por qué la opción B es la correcta?</a:t>
            </a:r>
          </a:p>
          <a:p>
            <a:r>
              <a:rPr lang="es-ES" dirty="0"/>
              <a:t>✅ Opción B: "Una comunidad con acceso limitado a servicios de salud debido a su ubicación </a:t>
            </a:r>
            <a:r>
              <a:rPr lang="es-ES" dirty="0" err="1"/>
              <a:t>rural".Es</a:t>
            </a:r>
            <a:r>
              <a:rPr lang="es-ES" dirty="0"/>
              <a:t> un determinante estructural porque: </a:t>
            </a:r>
          </a:p>
          <a:p>
            <a:pPr marL="171450" indent="-171450">
              <a:buFont typeface="Arial" panose="020B0604020202020204" pitchFamily="34" charset="0"/>
              <a:buChar char="•"/>
            </a:pPr>
            <a:r>
              <a:rPr lang="es-ES" dirty="0"/>
              <a:t>Se refiere a la disponibilidad y distribución geográfica de los servicios de salud, lo cual es una condición estructural del sistema de salud y no depende del individuo.</a:t>
            </a:r>
          </a:p>
          <a:p>
            <a:pPr marL="171450" indent="-171450">
              <a:buFont typeface="Arial" panose="020B0604020202020204" pitchFamily="34" charset="0"/>
              <a:buChar char="•"/>
            </a:pPr>
            <a:r>
              <a:rPr lang="es-ES" dirty="0"/>
              <a:t>Las poblaciones rurales suelen enfrentar barreras debido a la organización del sistema de salud, lo que limita su acceso a hospitales, centros de salud y atención médica oportuna.</a:t>
            </a:r>
          </a:p>
          <a:p>
            <a:endParaRPr lang="es-ES" dirty="0"/>
          </a:p>
          <a:p>
            <a:r>
              <a:rPr lang="es-ES" dirty="0"/>
              <a:t>📌 </a:t>
            </a:r>
            <a:r>
              <a:rPr lang="es-ES" b="1" dirty="0"/>
              <a:t>Diferencia clave: </a:t>
            </a:r>
            <a:r>
              <a:rPr lang="es-ES" dirty="0"/>
              <a:t>Si el problema fuera que una persona no accede a los servicios de salud existentes por falta de dinero, transporte o barreras culturales, entonces sería un determinante intermedio.</a:t>
            </a:r>
            <a:endParaRPr lang="es-PE" dirty="0"/>
          </a:p>
        </p:txBody>
      </p:sp>
      <p:sp>
        <p:nvSpPr>
          <p:cNvPr id="4" name="Marcador de número de diapositiva 3"/>
          <p:cNvSpPr>
            <a:spLocks noGrp="1"/>
          </p:cNvSpPr>
          <p:nvPr>
            <p:ph type="sldNum" sz="quarter" idx="5"/>
          </p:nvPr>
        </p:nvSpPr>
        <p:spPr/>
        <p:txBody>
          <a:bodyPr/>
          <a:lstStyle/>
          <a:p>
            <a:fld id="{CEEBDF46-DE80-42E7-A0AB-4D3C433CDF1D}" type="slidenum">
              <a:rPr lang="es-PE" smtClean="0"/>
              <a:t>65</a:t>
            </a:fld>
            <a:endParaRPr lang="es-PE"/>
          </a:p>
        </p:txBody>
      </p:sp>
    </p:spTree>
    <p:extLst>
      <p:ext uri="{BB962C8B-B14F-4D97-AF65-F5344CB8AC3E}">
        <p14:creationId xmlns:p14="http://schemas.microsoft.com/office/powerpoint/2010/main" val="3687461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5CBB92-C73A-4384-92FE-2E5E78C300B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C1A9F1D8-E45B-448D-85C1-DBDB7A6A13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41482E35-C480-482D-885B-B7CC04DD8980}"/>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5" name="Marcador de pie de página 4">
            <a:extLst>
              <a:ext uri="{FF2B5EF4-FFF2-40B4-BE49-F238E27FC236}">
                <a16:creationId xmlns:a16="http://schemas.microsoft.com/office/drawing/2014/main" id="{9E1E6FC1-1A93-42E3-B380-BA977EBF0214}"/>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C13CD4FD-85C2-4E3D-B1AB-31E2E76B00C5}"/>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1113633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E66C73-BAEF-446F-AEFA-89DF0C962113}"/>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79CAC1E0-A613-43D2-8DAC-18D3637BF2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40F29AF9-34E8-4D05-B8BC-9A48DAB0BF98}"/>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5" name="Marcador de pie de página 4">
            <a:extLst>
              <a:ext uri="{FF2B5EF4-FFF2-40B4-BE49-F238E27FC236}">
                <a16:creationId xmlns:a16="http://schemas.microsoft.com/office/drawing/2014/main" id="{66473823-5B84-4FB0-90C0-ED80A399E86F}"/>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6BEAB131-4FD4-4DC4-AF2E-9C65EE42A57F}"/>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246991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9049FA-008D-4275-B9CC-0F40DD7A74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5E79EB7F-382D-457A-B246-3B2FCD22D2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7544BF5-2E16-4104-900C-4196F9BB41A7}"/>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5" name="Marcador de pie de página 4">
            <a:extLst>
              <a:ext uri="{FF2B5EF4-FFF2-40B4-BE49-F238E27FC236}">
                <a16:creationId xmlns:a16="http://schemas.microsoft.com/office/drawing/2014/main" id="{A405CA43-B620-41AA-89B9-DD2F47009D56}"/>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FE7D83E4-54E5-4952-BA39-D2AE5B5C8DB9}"/>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4057815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B0BAB3-B1F1-4E6E-AB19-777AA1176499}"/>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3E291C55-04B5-429C-96BB-D8321117183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7D2A2E13-3A49-4D5E-996F-4FC0BD9ECA0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A4228216-5244-4050-9703-8557B6225AE8}"/>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6" name="Marcador de pie de página 5">
            <a:extLst>
              <a:ext uri="{FF2B5EF4-FFF2-40B4-BE49-F238E27FC236}">
                <a16:creationId xmlns:a16="http://schemas.microsoft.com/office/drawing/2014/main" id="{CB50653B-9251-4AC6-8160-2BDDDC7865EA}"/>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1895721E-58EF-419E-BBA0-DC670EC5BDAE}"/>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3913425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6A8C64-1A34-4E16-9A62-EA2548C32DB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6E5D51DC-D5C8-4C72-B527-227BA2A651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9008810-3753-4321-848C-2CD40366A3D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F57BA9A6-995D-4B0C-B26F-BB4969EED5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A18019C-3791-4201-928B-D478BFC599D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DB698C3F-DE62-4E60-818A-F1882C371D36}"/>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8" name="Marcador de pie de página 7">
            <a:extLst>
              <a:ext uri="{FF2B5EF4-FFF2-40B4-BE49-F238E27FC236}">
                <a16:creationId xmlns:a16="http://schemas.microsoft.com/office/drawing/2014/main" id="{C09B8132-F268-406D-9344-DEF1D646889A}"/>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4F135B15-4750-4F0D-9F10-A1596911CED7}"/>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3119379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3D1599-6BEC-4D54-AD3B-38E5F8AD8CFE}"/>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47A6CB27-90A1-463C-9283-ACC69540FF78}"/>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4" name="Marcador de pie de página 3">
            <a:extLst>
              <a:ext uri="{FF2B5EF4-FFF2-40B4-BE49-F238E27FC236}">
                <a16:creationId xmlns:a16="http://schemas.microsoft.com/office/drawing/2014/main" id="{7DF454B0-9F57-41DB-8F0D-8E8A35BC44B7}"/>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A97750FC-BCFC-4BCB-B164-96F0B7E5046D}"/>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2176179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CC37D4-AEFD-4A02-837D-138E50B59B01}"/>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3" name="Marcador de pie de página 2">
            <a:extLst>
              <a:ext uri="{FF2B5EF4-FFF2-40B4-BE49-F238E27FC236}">
                <a16:creationId xmlns:a16="http://schemas.microsoft.com/office/drawing/2014/main" id="{597213E4-1B9E-4F50-AD66-5395EDA1AB97}"/>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0E574816-9B56-475D-B05D-B98BD33185F2}"/>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2692533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5D226C-3BB1-4A1F-9E65-0D94B558979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33F7C53D-5166-48CC-A7B1-45D9DA8D58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02CE1C75-9B42-4654-8EA5-67643F7032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D781D2-1331-462D-A0DA-080C4B38D83F}"/>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6" name="Marcador de pie de página 5">
            <a:extLst>
              <a:ext uri="{FF2B5EF4-FFF2-40B4-BE49-F238E27FC236}">
                <a16:creationId xmlns:a16="http://schemas.microsoft.com/office/drawing/2014/main" id="{151BB4E3-7250-483C-BA41-1CC22B11B24B}"/>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3CE69D90-2443-4EB2-8837-FAC95EFBF383}"/>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2167949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D8559-B876-4025-8663-75BE8DD9C3C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944FEC50-5C19-4BEC-A81A-3E86F3B5E8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F0FDCDD1-B453-44D6-A5B6-B2D8AC17C0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7255E0-08E6-4FCC-904E-DF6032A6056D}"/>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6" name="Marcador de pie de página 5">
            <a:extLst>
              <a:ext uri="{FF2B5EF4-FFF2-40B4-BE49-F238E27FC236}">
                <a16:creationId xmlns:a16="http://schemas.microsoft.com/office/drawing/2014/main" id="{D38E9F4E-3DDC-47F9-8F2D-AC4F7129477E}"/>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62D8AE62-1558-4EA5-B4F9-D20512644501}"/>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3369602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9816A8-753C-41EF-90C1-8C2E12FBF8B3}"/>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623BD739-B495-46AB-A842-0244A37B9C7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2B94FB15-B06C-457B-8B0C-63C6A4D7D984}"/>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5" name="Marcador de pie de página 4">
            <a:extLst>
              <a:ext uri="{FF2B5EF4-FFF2-40B4-BE49-F238E27FC236}">
                <a16:creationId xmlns:a16="http://schemas.microsoft.com/office/drawing/2014/main" id="{8C56E7FB-05E8-4692-A499-A0EF654EB0E1}"/>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4985863C-8D98-45B5-A96B-7A236E9C756B}"/>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3233657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2247966-71A2-466E-8DBF-4D4C5D29FE5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301ECD29-E25D-411D-AED3-1E960BF8129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EBF14DF7-350A-4538-9A69-0D3540821E49}"/>
              </a:ext>
            </a:extLst>
          </p:cNvPr>
          <p:cNvSpPr>
            <a:spLocks noGrp="1"/>
          </p:cNvSpPr>
          <p:nvPr>
            <p:ph type="dt" sz="half" idx="10"/>
          </p:nvPr>
        </p:nvSpPr>
        <p:spPr/>
        <p:txBody>
          <a:bodyPr/>
          <a:lstStyle/>
          <a:p>
            <a:fld id="{EB042E91-0FAB-49B1-AF5B-C85363AE08B8}" type="datetimeFigureOut">
              <a:rPr lang="es-PE" smtClean="0"/>
              <a:t>18/03/2025</a:t>
            </a:fld>
            <a:endParaRPr lang="es-PE"/>
          </a:p>
        </p:txBody>
      </p:sp>
      <p:sp>
        <p:nvSpPr>
          <p:cNvPr id="5" name="Marcador de pie de página 4">
            <a:extLst>
              <a:ext uri="{FF2B5EF4-FFF2-40B4-BE49-F238E27FC236}">
                <a16:creationId xmlns:a16="http://schemas.microsoft.com/office/drawing/2014/main" id="{762D8046-085B-467B-897D-581C514327A3}"/>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E2BFBD4B-D928-43A1-A71E-75CF119ED3E2}"/>
              </a:ext>
            </a:extLst>
          </p:cNvPr>
          <p:cNvSpPr>
            <a:spLocks noGrp="1"/>
          </p:cNvSpPr>
          <p:nvPr>
            <p:ph type="sldNum" sz="quarter" idx="12"/>
          </p:nvPr>
        </p:nvSpPr>
        <p:spPr/>
        <p:txBody>
          <a:bodyPr/>
          <a:lstStyle/>
          <a:p>
            <a:fld id="{26C7439F-058D-4616-9772-AE182F743370}" type="slidenum">
              <a:rPr lang="es-PE" smtClean="0"/>
              <a:t>‹Nº›</a:t>
            </a:fld>
            <a:endParaRPr lang="es-PE"/>
          </a:p>
        </p:txBody>
      </p:sp>
    </p:spTree>
    <p:extLst>
      <p:ext uri="{BB962C8B-B14F-4D97-AF65-F5344CB8AC3E}">
        <p14:creationId xmlns:p14="http://schemas.microsoft.com/office/powerpoint/2010/main" val="181898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C3F9823-3F9E-47DC-8990-23A1199943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14E8A8B0-FBB7-4797-896A-BF50DA731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FB3CE2EA-09B3-46A4-8929-CFFF19CCAC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042E91-0FAB-49B1-AF5B-C85363AE08B8}" type="datetimeFigureOut">
              <a:rPr lang="es-PE" smtClean="0"/>
              <a:t>18/03/2025</a:t>
            </a:fld>
            <a:endParaRPr lang="es-PE"/>
          </a:p>
        </p:txBody>
      </p:sp>
      <p:sp>
        <p:nvSpPr>
          <p:cNvPr id="5" name="Marcador de pie de página 4">
            <a:extLst>
              <a:ext uri="{FF2B5EF4-FFF2-40B4-BE49-F238E27FC236}">
                <a16:creationId xmlns:a16="http://schemas.microsoft.com/office/drawing/2014/main" id="{8757C728-FCEB-4D7E-913B-3677F7CF77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6E988C17-89A6-4B45-B309-78F54DDA56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C7439F-058D-4616-9772-AE182F743370}" type="slidenum">
              <a:rPr lang="es-PE" smtClean="0"/>
              <a:t>‹Nº›</a:t>
            </a:fld>
            <a:endParaRPr lang="es-PE"/>
          </a:p>
        </p:txBody>
      </p:sp>
    </p:spTree>
    <p:extLst>
      <p:ext uri="{BB962C8B-B14F-4D97-AF65-F5344CB8AC3E}">
        <p14:creationId xmlns:p14="http://schemas.microsoft.com/office/powerpoint/2010/main" val="2936533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customXml" Target="../ink/ink1.xml"/></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customXml" Target="../ink/ink2.xml"/></Relationships>
</file>

<file path=ppt/slides/_rels/slide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ustomXml" Target="../ink/ink3.xml"/></Relationships>
</file>

<file path=ppt/slides/_rels/slide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customXml" Target="../ink/ink4.xml"/></Relationships>
</file>

<file path=ppt/slides/_rels/slide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customXml" Target="../ink/ink5.xml"/></Relationships>
</file>

<file path=ppt/slides/_rels/slide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customXml" Target="../ink/ink6.xml"/></Relationships>
</file>

<file path=ppt/slides/_rels/slide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customXml" Target="../ink/ink7.xml"/></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customXml" Target="../ink/ink8.xml"/></Relationships>
</file>

<file path=ppt/slides/_rels/slide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customXml" Target="../ink/ink9.xml"/></Relationships>
</file>

<file path=ppt/slides/_rels/slide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customXml" Target="../ink/ink10.xml"/></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customXml" Target="../ink/ink11.xml"/></Relationships>
</file>

<file path=ppt/slides/_rels/slide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customXml" Target="../ink/ink12.xml"/></Relationships>
</file>

<file path=ppt/slides/_rels/slide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customXml" Target="../ink/ink13.xml"/></Relationships>
</file>

<file path=ppt/slides/_rels/slide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customXml" Target="../ink/ink14.xml"/></Relationships>
</file>

<file path=ppt/slides/_rels/slide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customXml" Target="../ink/ink15.xml"/></Relationships>
</file>

<file path=ppt/slides/_rels/slide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customXml" Target="../ink/ink16.xml"/></Relationships>
</file>

<file path=ppt/slides/_rels/slide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customXml" Target="../ink/ink17.xml"/></Relationships>
</file>

<file path=ppt/slides/_rels/slide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customXml" Target="../ink/ink18.xml"/></Relationships>
</file>

<file path=ppt/slides/_rels/slide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customXml" Target="../ink/ink19.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customXml" Target="../ink/ink20.xml"/><Relationship Id="rId4" Type="http://schemas.openxmlformats.org/officeDocument/2006/relationships/image" Target="../media/image2.svg"/></Relationships>
</file>

<file path=ppt/slides/_rels/slide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customXml" Target="../ink/ink21.xml"/></Relationships>
</file>

<file path=ppt/slides/_rels/slide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customXml" Target="../ink/ink22.xml"/></Relationships>
</file>

<file path=ppt/slides/_rels/slide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customXml" Target="../ink/ink23.xml"/></Relationships>
</file>

<file path=ppt/slides/_rels/slide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customXml" Target="../ink/ink24.xml"/></Relationships>
</file>

<file path=ppt/slides/_rels/slide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customXml" Target="../ink/ink25.xml"/></Relationships>
</file>

<file path=ppt/slides/_rels/slide5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customXml" Target="../ink/ink26.xml"/></Relationships>
</file>

<file path=ppt/slides/_rels/slide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customXml" Target="../ink/ink27.xml"/></Relationships>
</file>

<file path=ppt/slides/_rels/slide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customXml" Target="../ink/ink28.xml"/></Relationships>
</file>

<file path=ppt/slides/_rels/slide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customXml" Target="../ink/ink29.xml"/></Relationships>
</file>

<file path=ppt/slides/_rels/slide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customXml" Target="../ink/ink30.xml"/></Relationships>
</file>

<file path=ppt/slides/_rels/slide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customXml" Target="../ink/ink31.xml"/></Relationships>
</file>

<file path=ppt/slides/_rels/slide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customXml" Target="../ink/ink32.xml"/></Relationships>
</file>

<file path=ppt/slides/_rels/slide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customXml" Target="../ink/ink33.xml"/></Relationships>
</file>

<file path=ppt/slides/_rels/slide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customXml" Target="../ink/ink34.xml"/></Relationships>
</file>

<file path=ppt/slides/_rels/slide5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customXml" Target="../ink/ink35.xml"/></Relationships>
</file>

<file path=ppt/slides/_rels/slide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customXml" Target="../ink/ink36.xml"/></Relationships>
</file>

<file path=ppt/slides/_rels/slide6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customXml" Target="../ink/ink37.xml"/></Relationships>
</file>

<file path=ppt/slides/_rels/slide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customXml" Target="../ink/ink38.xml"/></Relationships>
</file>

<file path=ppt/slides/_rels/slide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customXml" Target="../ink/ink39.xml"/></Relationships>
</file>

<file path=ppt/slides/_rels/slide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customXml" Target="../ink/ink40.xml"/><Relationship Id="rId4" Type="http://schemas.openxmlformats.org/officeDocument/2006/relationships/image" Target="../media/image2.svg"/></Relationships>
</file>

<file path=ppt/slides/_rels/slide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customXml" Target="../ink/ink41.xml"/></Relationships>
</file>

<file path=ppt/slides/_rels/slide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customXml" Target="../ink/ink42.xml"/></Relationships>
</file>

<file path=ppt/slides/_rels/slide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customXml" Target="../ink/ink43.xml"/></Relationships>
</file>

<file path=ppt/slides/_rels/slide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customXml" Target="../ink/ink44.xml"/></Relationships>
</file>

<file path=ppt/slides/_rels/slide7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customXml" Target="../ink/ink45.xml"/></Relationships>
</file>

<file path=ppt/slides/_rels/slide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customXml" Target="../ink/ink46.xml"/></Relationships>
</file>

<file path=ppt/slides/_rels/slide7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customXml" Target="../ink/ink47.xml"/></Relationships>
</file>

<file path=ppt/slides/_rels/slide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customXml" Target="../ink/ink48.xml"/></Relationships>
</file>

<file path=ppt/slides/_rels/slide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customXml" Target="../ink/ink49.xml"/></Relationships>
</file>

<file path=ppt/slides/_rels/slide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customXml" Target="../ink/ink50.xml"/></Relationships>
</file>

<file path=ppt/slides/_rels/slide7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customXml" Target="../ink/ink51.xml"/></Relationships>
</file>

<file path=ppt/slides/_rels/slide7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customXml" Target="../ink/ink52.xml"/></Relationships>
</file>

<file path=ppt/slides/_rels/slide7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customXml" Target="../ink/ink53.xml"/></Relationships>
</file>

<file path=ppt/slides/_rels/slide7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customXml" Target="../ink/ink54.xml"/></Relationships>
</file>

<file path=ppt/slides/_rels/slide8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customXml" Target="../ink/ink55.xml"/></Relationships>
</file>

<file path=ppt/slides/_rels/slide8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customXml" Target="../ink/ink56.xml"/></Relationships>
</file>

<file path=ppt/slides/_rels/slide8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customXml" Target="../ink/ink57.xml"/></Relationships>
</file>

<file path=ppt/slides/_rels/slide8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customXml" Target="../ink/ink58.xml"/></Relationships>
</file>

<file path=ppt/slides/_rels/slide8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customXml" Target="../ink/ink59.xml"/></Relationships>
</file>

<file path=ppt/slides/_rels/slide8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customXml" Target="../ink/ink60.xml"/></Relationships>
</file>

<file path=ppt/slides/_rels/slide8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customXml" Target="../ink/ink61.xml"/></Relationships>
</file>

<file path=ppt/slides/_rels/slide8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customXml" Target="../ink/ink62.xml"/></Relationships>
</file>

<file path=ppt/slides/_rels/slide8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customXml" Target="../ink/ink63.xml"/></Relationships>
</file>

<file path=ppt/slides/_rels/slide8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customXml" Target="../ink/ink64.xml"/></Relationships>
</file>

<file path=ppt/slides/_rels/slide9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customXml" Target="../ink/ink65.xml"/></Relationships>
</file>

<file path=ppt/slides/_rels/slide9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customXml" Target="../ink/ink66.xml"/></Relationships>
</file>

<file path=ppt/slides/_rels/slide9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customXml" Target="../ink/ink67.xml"/></Relationships>
</file>

<file path=ppt/slides/_rels/slide9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customXml" Target="../ink/ink68.xml"/></Relationships>
</file>

<file path=ppt/slides/_rels/slide9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customXml" Target="../ink/ink69.xml"/></Relationships>
</file>

<file path=ppt/slides/_rels/slide9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7C1410-0D55-41D7-8467-1AF41333F04D}"/>
              </a:ext>
            </a:extLst>
          </p:cNvPr>
          <p:cNvSpPr>
            <a:spLocks noGrp="1"/>
          </p:cNvSpPr>
          <p:nvPr>
            <p:ph type="ctrTitle"/>
          </p:nvPr>
        </p:nvSpPr>
        <p:spPr>
          <a:xfrm>
            <a:off x="1524000" y="1632215"/>
            <a:ext cx="9144000" cy="3593570"/>
          </a:xfrm>
        </p:spPr>
        <p:txBody>
          <a:bodyPr anchor="ctr">
            <a:normAutofit/>
          </a:bodyPr>
          <a:lstStyle/>
          <a:p>
            <a:r>
              <a:rPr lang="es-PE" sz="4800" b="1" cap="small" dirty="0">
                <a:solidFill>
                  <a:schemeClr val="bg1"/>
                </a:solidFill>
                <a:latin typeface="Abadi" panose="020B0604020104020204" pitchFamily="34" charset="0"/>
              </a:rPr>
              <a:t>SALUD COMUNITARIA, PROMOCIÓN DE LA SALUD Y PREVENCIÓN DEL RIESGO Y DAÑO</a:t>
            </a:r>
          </a:p>
        </p:txBody>
      </p:sp>
      <p:sp>
        <p:nvSpPr>
          <p:cNvPr id="3" name="Subtítulo 2">
            <a:extLst>
              <a:ext uri="{FF2B5EF4-FFF2-40B4-BE49-F238E27FC236}">
                <a16:creationId xmlns:a16="http://schemas.microsoft.com/office/drawing/2014/main" id="{DBE61C40-D817-4266-BE4A-4B9DA4DF335B}"/>
              </a:ext>
            </a:extLst>
          </p:cNvPr>
          <p:cNvSpPr>
            <a:spLocks noGrp="1"/>
          </p:cNvSpPr>
          <p:nvPr>
            <p:ph type="subTitle" idx="1"/>
          </p:nvPr>
        </p:nvSpPr>
        <p:spPr>
          <a:xfrm>
            <a:off x="1524000" y="5161994"/>
            <a:ext cx="9144000" cy="1030259"/>
          </a:xfrm>
        </p:spPr>
        <p:txBody>
          <a:bodyPr anchor="ctr">
            <a:normAutofit/>
          </a:bodyPr>
          <a:lstStyle/>
          <a:p>
            <a:pPr algn="r"/>
            <a:r>
              <a:rPr lang="es-PE" sz="2000" dirty="0">
                <a:solidFill>
                  <a:schemeClr val="bg1"/>
                </a:solidFill>
                <a:latin typeface="Abadi" panose="020B0604020104020204" pitchFamily="34" charset="0"/>
              </a:rPr>
              <a:t>Vanessa Orbegoso Alvarado</a:t>
            </a:r>
          </a:p>
          <a:p>
            <a:pPr algn="r"/>
            <a:r>
              <a:rPr lang="es-PE" sz="2000" dirty="0">
                <a:solidFill>
                  <a:schemeClr val="bg1"/>
                </a:solidFill>
                <a:latin typeface="Abadi" panose="020B0604020104020204" pitchFamily="34" charset="0"/>
              </a:rPr>
              <a:t>Lic. Salud Pública y Salud Global (UPCH)</a:t>
            </a:r>
          </a:p>
        </p:txBody>
      </p:sp>
      <p:sp>
        <p:nvSpPr>
          <p:cNvPr id="4" name="Freeform 4">
            <a:extLst>
              <a:ext uri="{FF2B5EF4-FFF2-40B4-BE49-F238E27FC236}">
                <a16:creationId xmlns:a16="http://schemas.microsoft.com/office/drawing/2014/main" id="{6B6B0037-5812-47BD-823D-BECDD45053B8}"/>
              </a:ext>
            </a:extLst>
          </p:cNvPr>
          <p:cNvSpPr/>
          <p:nvPr/>
        </p:nvSpPr>
        <p:spPr>
          <a:xfrm>
            <a:off x="11075796" y="295933"/>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4C6AA78B-BD92-492C-9B6C-52FC1FC3090D}"/>
              </a:ext>
            </a:extLst>
          </p:cNvPr>
          <p:cNvSpPr txBox="1"/>
          <p:nvPr/>
        </p:nvSpPr>
        <p:spPr>
          <a:xfrm>
            <a:off x="10510308" y="965850"/>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Tree>
    <p:extLst>
      <p:ext uri="{BB962C8B-B14F-4D97-AF65-F5344CB8AC3E}">
        <p14:creationId xmlns:p14="http://schemas.microsoft.com/office/powerpoint/2010/main" val="2870220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1CDFD5-56B9-46FB-9F41-9B5A73461E6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TRES NIVELES DE PREGUNTAS</a:t>
            </a:r>
          </a:p>
        </p:txBody>
      </p:sp>
      <p:sp>
        <p:nvSpPr>
          <p:cNvPr id="4" name="Freeform 4">
            <a:extLst>
              <a:ext uri="{FF2B5EF4-FFF2-40B4-BE49-F238E27FC236}">
                <a16:creationId xmlns:a16="http://schemas.microsoft.com/office/drawing/2014/main" id="{5700A75C-1B66-44DF-8A1A-3900088782E5}"/>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6B8FCF8B-103C-405B-BCC7-10F786060CE0}"/>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3" name="Rectángulo: esquinas redondeadas 2">
            <a:extLst>
              <a:ext uri="{FF2B5EF4-FFF2-40B4-BE49-F238E27FC236}">
                <a16:creationId xmlns:a16="http://schemas.microsoft.com/office/drawing/2014/main" id="{2E4FEF5C-40B9-ECD1-B0DA-43C671088B3F}"/>
              </a:ext>
            </a:extLst>
          </p:cNvPr>
          <p:cNvSpPr/>
          <p:nvPr/>
        </p:nvSpPr>
        <p:spPr>
          <a:xfrm>
            <a:off x="850233" y="1613773"/>
            <a:ext cx="3481137" cy="1325563"/>
          </a:xfrm>
          <a:prstGeom prst="roundRect">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PE" sz="3500" b="1" dirty="0">
                <a:latin typeface="Abadi" panose="020B0604020104020204" pitchFamily="34" charset="0"/>
              </a:rPr>
              <a:t>BÁSICO</a:t>
            </a:r>
          </a:p>
        </p:txBody>
      </p:sp>
      <p:sp>
        <p:nvSpPr>
          <p:cNvPr id="8" name="Rectángulo: esquinas redondeadas 7">
            <a:extLst>
              <a:ext uri="{FF2B5EF4-FFF2-40B4-BE49-F238E27FC236}">
                <a16:creationId xmlns:a16="http://schemas.microsoft.com/office/drawing/2014/main" id="{37AF27F4-B98B-6792-553F-A66017308E1A}"/>
              </a:ext>
            </a:extLst>
          </p:cNvPr>
          <p:cNvSpPr/>
          <p:nvPr/>
        </p:nvSpPr>
        <p:spPr>
          <a:xfrm>
            <a:off x="3810001" y="3287967"/>
            <a:ext cx="3481137" cy="1325563"/>
          </a:xfrm>
          <a:prstGeom prst="roundRect">
            <a:avLst/>
          </a:prstGeom>
          <a:solidFill>
            <a:srgbClr val="FFFF00"/>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PE" sz="3500" b="1" dirty="0">
                <a:solidFill>
                  <a:schemeClr val="tx1"/>
                </a:solidFill>
                <a:latin typeface="Abadi" panose="020B0604020104020204" pitchFamily="34" charset="0"/>
              </a:rPr>
              <a:t>INTERMEDIO</a:t>
            </a:r>
          </a:p>
        </p:txBody>
      </p:sp>
      <p:sp>
        <p:nvSpPr>
          <p:cNvPr id="9" name="Rectángulo: esquinas redondeadas 8">
            <a:extLst>
              <a:ext uri="{FF2B5EF4-FFF2-40B4-BE49-F238E27FC236}">
                <a16:creationId xmlns:a16="http://schemas.microsoft.com/office/drawing/2014/main" id="{D591CFCC-3D30-59C8-42A4-85D6631D447E}"/>
              </a:ext>
            </a:extLst>
          </p:cNvPr>
          <p:cNvSpPr/>
          <p:nvPr/>
        </p:nvSpPr>
        <p:spPr>
          <a:xfrm>
            <a:off x="7291138" y="4875786"/>
            <a:ext cx="3481137" cy="1325563"/>
          </a:xfrm>
          <a:prstGeom prst="roundRect">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PE" sz="3500" b="1" dirty="0">
                <a:solidFill>
                  <a:schemeClr val="tx1"/>
                </a:solidFill>
                <a:latin typeface="Abadi" panose="020B0604020104020204" pitchFamily="34" charset="0"/>
              </a:rPr>
              <a:t>AVANZADO</a:t>
            </a:r>
          </a:p>
        </p:txBody>
      </p:sp>
      <p:sp>
        <p:nvSpPr>
          <p:cNvPr id="10" name="CuadroTexto 9">
            <a:extLst>
              <a:ext uri="{FF2B5EF4-FFF2-40B4-BE49-F238E27FC236}">
                <a16:creationId xmlns:a16="http://schemas.microsoft.com/office/drawing/2014/main" id="{2BC2FED7-360D-6E35-3952-565678EE2125}"/>
              </a:ext>
            </a:extLst>
          </p:cNvPr>
          <p:cNvSpPr txBox="1"/>
          <p:nvPr/>
        </p:nvSpPr>
        <p:spPr>
          <a:xfrm>
            <a:off x="485273" y="6016683"/>
            <a:ext cx="2915653" cy="369332"/>
          </a:xfrm>
          <a:prstGeom prst="rect">
            <a:avLst/>
          </a:prstGeom>
          <a:noFill/>
        </p:spPr>
        <p:txBody>
          <a:bodyPr wrap="square">
            <a:spAutoFit/>
          </a:bodyPr>
          <a:lstStyle/>
          <a:p>
            <a:pPr algn="ctr"/>
            <a:r>
              <a:rPr lang="es-ES" dirty="0">
                <a:solidFill>
                  <a:schemeClr val="bg1"/>
                </a:solidFill>
                <a:latin typeface="Abadi" panose="020B0604020104020204" pitchFamily="34" charset="0"/>
              </a:rPr>
              <a:t>60 PREGUNTAS POR NIVEL</a:t>
            </a:r>
          </a:p>
        </p:txBody>
      </p:sp>
    </p:spTree>
    <p:extLst>
      <p:ext uri="{BB962C8B-B14F-4D97-AF65-F5344CB8AC3E}">
        <p14:creationId xmlns:p14="http://schemas.microsoft.com/office/powerpoint/2010/main" val="16173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CC011-E2FB-4368-0E5B-E445F3B9BF3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218D0E4-569A-BF15-F7AC-7993F4C40666}"/>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AC4476FB-035B-8273-3A1E-B75163B9B544}"/>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F5AC22A-FA12-2B6B-1F94-D92338AA2ED0}"/>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8B950DC0-8EC8-1521-C5F7-776CDA666B5A}"/>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1️⃣ ¿Cuál de los siguientes factores es un determinante social estructural de la salud?</a:t>
            </a:r>
          </a:p>
          <a:p>
            <a:pPr lvl="1"/>
            <a:r>
              <a:rPr lang="es-ES" dirty="0">
                <a:solidFill>
                  <a:schemeClr val="bg1"/>
                </a:solidFill>
              </a:rPr>
              <a:t>a) El acceso a agua potable.</a:t>
            </a:r>
            <a:br>
              <a:rPr lang="es-ES" dirty="0">
                <a:solidFill>
                  <a:schemeClr val="bg1"/>
                </a:solidFill>
              </a:rPr>
            </a:br>
            <a:r>
              <a:rPr lang="es-ES" dirty="0">
                <a:solidFill>
                  <a:schemeClr val="bg1"/>
                </a:solidFill>
                <a:highlight>
                  <a:srgbClr val="FF00FF"/>
                </a:highlight>
              </a:rPr>
              <a:t>b) El nivel educativo de una persona.</a:t>
            </a:r>
            <a:br>
              <a:rPr lang="es-ES" dirty="0">
                <a:solidFill>
                  <a:schemeClr val="bg1"/>
                </a:solidFill>
                <a:highlight>
                  <a:srgbClr val="FFFF00"/>
                </a:highlight>
              </a:rPr>
            </a:br>
            <a:r>
              <a:rPr lang="es-ES" dirty="0">
                <a:solidFill>
                  <a:schemeClr val="bg1"/>
                </a:solidFill>
              </a:rPr>
              <a:t>c) La disponibilidad de médicos en un hospital.</a:t>
            </a:r>
            <a:br>
              <a:rPr lang="es-ES" dirty="0">
                <a:solidFill>
                  <a:schemeClr val="bg1"/>
                </a:solidFill>
              </a:rPr>
            </a:br>
            <a:r>
              <a:rPr lang="es-ES" dirty="0">
                <a:solidFill>
                  <a:schemeClr val="bg1"/>
                </a:solidFill>
              </a:rPr>
              <a:t>d) La vacunación infantil obligatoria.</a:t>
            </a:r>
            <a:br>
              <a:rPr lang="es-ES" dirty="0">
                <a:solidFill>
                  <a:schemeClr val="bg1"/>
                </a:solidFill>
              </a:rPr>
            </a:br>
            <a:br>
              <a:rPr lang="es-ES" dirty="0">
                <a:solidFill>
                  <a:schemeClr val="bg1"/>
                </a:solidFill>
              </a:rPr>
            </a:br>
            <a:endParaRPr lang="es-ES" dirty="0">
              <a:solidFill>
                <a:schemeClr val="bg1"/>
              </a:solidFill>
            </a:endParaRPr>
          </a:p>
          <a:p>
            <a:pPr>
              <a:buNone/>
            </a:pPr>
            <a:r>
              <a:rPr lang="es-ES" b="1" dirty="0">
                <a:solidFill>
                  <a:schemeClr val="bg1"/>
                </a:solidFill>
              </a:rPr>
              <a:t>2️⃣ ¿Cuál de los siguientes es un determinante ambiental de la salud?</a:t>
            </a:r>
          </a:p>
          <a:p>
            <a:pPr lvl="1"/>
            <a:r>
              <a:rPr lang="es-ES" dirty="0">
                <a:solidFill>
                  <a:schemeClr val="bg1"/>
                </a:solidFill>
              </a:rPr>
              <a:t>a) La carga genética de una persona.</a:t>
            </a:r>
            <a:br>
              <a:rPr lang="es-ES" dirty="0">
                <a:solidFill>
                  <a:schemeClr val="bg1"/>
                </a:solidFill>
              </a:rPr>
            </a:br>
            <a:r>
              <a:rPr lang="es-ES" dirty="0">
                <a:solidFill>
                  <a:schemeClr val="bg1"/>
                </a:solidFill>
                <a:highlight>
                  <a:srgbClr val="FF00FF"/>
                </a:highlight>
              </a:rPr>
              <a:t>b) La contaminación del aire y agua. </a:t>
            </a:r>
            <a:br>
              <a:rPr lang="es-ES" dirty="0">
                <a:solidFill>
                  <a:schemeClr val="bg1"/>
                </a:solidFill>
              </a:rPr>
            </a:br>
            <a:r>
              <a:rPr lang="es-ES" dirty="0">
                <a:solidFill>
                  <a:schemeClr val="bg1"/>
                </a:solidFill>
              </a:rPr>
              <a:t>c) La adherencia a un tratamiento médico.</a:t>
            </a:r>
            <a:br>
              <a:rPr lang="es-ES" dirty="0">
                <a:solidFill>
                  <a:schemeClr val="bg1"/>
                </a:solidFill>
              </a:rPr>
            </a:br>
            <a:r>
              <a:rPr lang="es-ES" dirty="0">
                <a:solidFill>
                  <a:schemeClr val="bg1"/>
                </a:solidFill>
              </a:rPr>
              <a:t>d) La asistencia a consultas médicas regulares.</a:t>
            </a:r>
          </a:p>
          <a:p>
            <a:endParaRPr lang="es-ES" dirty="0">
              <a:solidFill>
                <a:schemeClr val="bg1"/>
              </a:solidFill>
            </a:endParaRPr>
          </a:p>
        </p:txBody>
      </p:sp>
    </p:spTree>
    <p:extLst>
      <p:ext uri="{BB962C8B-B14F-4D97-AF65-F5344CB8AC3E}">
        <p14:creationId xmlns:p14="http://schemas.microsoft.com/office/powerpoint/2010/main" val="310295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641DE-411D-3DAC-B875-DAF0C4ADCA8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75F2A16-64A5-7BDF-377E-16C974DCDB0A}"/>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CC6FC1F0-B0DA-11B1-178E-684C3976B6BD}"/>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A2F2FC99-8D93-0F14-3C05-1C61635F20A3}"/>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89363DF4-F484-927E-9A4B-F23AA6551EA2}"/>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3️⃣ ¿Cuál es el principal beneficio de la participación comunitaria en salud?</a:t>
            </a:r>
          </a:p>
          <a:p>
            <a:pPr lvl="1"/>
            <a:r>
              <a:rPr lang="es-ES" dirty="0">
                <a:solidFill>
                  <a:schemeClr val="bg1"/>
                </a:solidFill>
              </a:rPr>
              <a:t>a) Facilitar que solo los médicos tomen decisiones.</a:t>
            </a:r>
            <a:br>
              <a:rPr lang="es-ES" dirty="0">
                <a:solidFill>
                  <a:schemeClr val="bg1"/>
                </a:solidFill>
              </a:rPr>
            </a:br>
            <a:r>
              <a:rPr lang="es-ES" dirty="0">
                <a:solidFill>
                  <a:schemeClr val="bg1"/>
                </a:solidFill>
              </a:rPr>
              <a:t>b) Delegar toda la responsabilidad en la comunidad.</a:t>
            </a:r>
            <a:br>
              <a:rPr lang="es-ES" dirty="0">
                <a:solidFill>
                  <a:schemeClr val="bg1"/>
                </a:solidFill>
              </a:rPr>
            </a:br>
            <a:r>
              <a:rPr lang="es-ES" dirty="0">
                <a:solidFill>
                  <a:schemeClr val="bg1"/>
                </a:solidFill>
                <a:highlight>
                  <a:srgbClr val="FF00FF"/>
                </a:highlight>
              </a:rPr>
              <a:t>c) Promover la corresponsabilidad en la gestión de la salud. </a:t>
            </a:r>
            <a:br>
              <a:rPr lang="es-ES" dirty="0">
                <a:solidFill>
                  <a:schemeClr val="bg1"/>
                </a:solidFill>
              </a:rPr>
            </a:br>
            <a:r>
              <a:rPr lang="es-ES" dirty="0">
                <a:solidFill>
                  <a:schemeClr val="bg1"/>
                </a:solidFill>
              </a:rPr>
              <a:t>d) Aumentar el control gubernamental sobre las comunidades.</a:t>
            </a:r>
          </a:p>
          <a:p>
            <a:pPr lvl="1"/>
            <a:br>
              <a:rPr lang="es-ES" dirty="0">
                <a:solidFill>
                  <a:schemeClr val="bg1"/>
                </a:solidFill>
              </a:rPr>
            </a:br>
            <a:endParaRPr lang="es-ES" dirty="0">
              <a:solidFill>
                <a:schemeClr val="bg1"/>
              </a:solidFill>
            </a:endParaRPr>
          </a:p>
          <a:p>
            <a:pPr>
              <a:buNone/>
            </a:pPr>
            <a:r>
              <a:rPr lang="es-ES" b="1" dirty="0">
                <a:solidFill>
                  <a:schemeClr val="bg1"/>
                </a:solidFill>
              </a:rPr>
              <a:t>4️⃣ ¿Cuál es el propósito principal de la ficha familiar en salud comunitaria?</a:t>
            </a:r>
          </a:p>
          <a:p>
            <a:pPr lvl="1"/>
            <a:r>
              <a:rPr lang="es-ES" dirty="0">
                <a:solidFill>
                  <a:schemeClr val="bg1"/>
                </a:solidFill>
                <a:highlight>
                  <a:srgbClr val="FF00FF"/>
                </a:highlight>
              </a:rPr>
              <a:t>a) Identificar problemas de salud en el contexto familiar. </a:t>
            </a:r>
            <a:br>
              <a:rPr lang="es-ES" dirty="0">
                <a:solidFill>
                  <a:schemeClr val="bg1"/>
                </a:solidFill>
              </a:rPr>
            </a:br>
            <a:r>
              <a:rPr lang="es-ES" dirty="0">
                <a:solidFill>
                  <a:schemeClr val="bg1"/>
                </a:solidFill>
              </a:rPr>
              <a:t>b) Servir como historial clínico individual.</a:t>
            </a:r>
            <a:br>
              <a:rPr lang="es-ES" dirty="0">
                <a:solidFill>
                  <a:schemeClr val="bg1"/>
                </a:solidFill>
              </a:rPr>
            </a:br>
            <a:r>
              <a:rPr lang="es-ES" dirty="0">
                <a:solidFill>
                  <a:schemeClr val="bg1"/>
                </a:solidFill>
              </a:rPr>
              <a:t>c) Registrar únicamente enfermedades infectocontagiosas.</a:t>
            </a:r>
            <a:br>
              <a:rPr lang="es-ES" dirty="0">
                <a:solidFill>
                  <a:schemeClr val="bg1"/>
                </a:solidFill>
              </a:rPr>
            </a:br>
            <a:r>
              <a:rPr lang="es-ES" dirty="0">
                <a:solidFill>
                  <a:schemeClr val="bg1"/>
                </a:solidFill>
              </a:rPr>
              <a:t>d) Determinar la prioridad en la atención hospitalaria.</a:t>
            </a:r>
          </a:p>
          <a:p>
            <a:endParaRPr lang="es-ES" dirty="0">
              <a:solidFill>
                <a:schemeClr val="bg1"/>
              </a:solidFill>
            </a:endParaRPr>
          </a:p>
        </p:txBody>
      </p:sp>
    </p:spTree>
    <p:extLst>
      <p:ext uri="{BB962C8B-B14F-4D97-AF65-F5344CB8AC3E}">
        <p14:creationId xmlns:p14="http://schemas.microsoft.com/office/powerpoint/2010/main" val="526556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9569A-4CDA-8382-39A6-ABFFB8EE725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D6B06EC-2F47-9370-7A0E-6CAA14EB6E0A}"/>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5BF34495-650C-21E4-7B83-2ECCB840DC20}"/>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C5601437-69C7-1C80-6D2B-045FD7C3B896}"/>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50DA233-08C7-3ED9-D44E-2209982F1D46}"/>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5️⃣ ¿Cuál de las siguientes es una intervención comunitaria en salud?</a:t>
            </a:r>
          </a:p>
          <a:p>
            <a:r>
              <a:rPr lang="es-ES" dirty="0">
                <a:solidFill>
                  <a:schemeClr val="bg1"/>
                </a:solidFill>
              </a:rPr>
              <a:t>a) Consulta médica individual.</a:t>
            </a:r>
            <a:br>
              <a:rPr lang="es-ES" dirty="0">
                <a:solidFill>
                  <a:schemeClr val="bg1"/>
                </a:solidFill>
              </a:rPr>
            </a:br>
            <a:r>
              <a:rPr lang="es-ES" dirty="0">
                <a:solidFill>
                  <a:schemeClr val="bg1"/>
                </a:solidFill>
                <a:highlight>
                  <a:srgbClr val="FF00FF"/>
                </a:highlight>
              </a:rPr>
              <a:t>b) Vacunación masiva en una comunidad. </a:t>
            </a:r>
            <a:br>
              <a:rPr lang="es-ES" dirty="0">
                <a:solidFill>
                  <a:schemeClr val="bg1"/>
                </a:solidFill>
                <a:highlight>
                  <a:srgbClr val="FF00FF"/>
                </a:highlight>
              </a:rPr>
            </a:br>
            <a:r>
              <a:rPr lang="es-ES" dirty="0">
                <a:solidFill>
                  <a:schemeClr val="bg1"/>
                </a:solidFill>
              </a:rPr>
              <a:t>c) Entrega de medicamentos en farmacias.</a:t>
            </a:r>
            <a:br>
              <a:rPr lang="es-ES" dirty="0">
                <a:solidFill>
                  <a:schemeClr val="bg1"/>
                </a:solidFill>
              </a:rPr>
            </a:br>
            <a:r>
              <a:rPr lang="es-ES" dirty="0">
                <a:solidFill>
                  <a:schemeClr val="bg1"/>
                </a:solidFill>
              </a:rPr>
              <a:t>d) Tratamiento de enfermedades en hospitales.</a:t>
            </a:r>
          </a:p>
          <a:p>
            <a:pPr lvl="1"/>
            <a:br>
              <a:rPr lang="es-ES" dirty="0">
                <a:solidFill>
                  <a:schemeClr val="bg1"/>
                </a:solidFill>
              </a:rPr>
            </a:br>
            <a:endParaRPr lang="es-ES" dirty="0">
              <a:solidFill>
                <a:schemeClr val="bg1"/>
              </a:solidFill>
            </a:endParaRPr>
          </a:p>
          <a:p>
            <a:pPr>
              <a:buNone/>
            </a:pPr>
            <a:r>
              <a:rPr lang="es-ES" b="1" dirty="0">
                <a:solidFill>
                  <a:schemeClr val="bg1"/>
                </a:solidFill>
              </a:rPr>
              <a:t>6️⃣ ¿Cuál es el principal beneficio del trabajo intersectorial en salud?</a:t>
            </a:r>
          </a:p>
          <a:p>
            <a:r>
              <a:rPr lang="es-ES" dirty="0">
                <a:solidFill>
                  <a:schemeClr val="bg1"/>
                </a:solidFill>
              </a:rPr>
              <a:t>a) Permitir que solo el sector salud tome decisiones.</a:t>
            </a:r>
            <a:br>
              <a:rPr lang="es-ES" dirty="0">
                <a:solidFill>
                  <a:schemeClr val="bg1"/>
                </a:solidFill>
              </a:rPr>
            </a:br>
            <a:r>
              <a:rPr lang="es-ES" dirty="0">
                <a:solidFill>
                  <a:schemeClr val="bg1"/>
                </a:solidFill>
                <a:highlight>
                  <a:srgbClr val="FF00FF"/>
                </a:highlight>
              </a:rPr>
              <a:t>b) Mejorar la cooperación entre sectores para abordar problemas de salud. </a:t>
            </a:r>
            <a:br>
              <a:rPr lang="es-ES" dirty="0">
                <a:solidFill>
                  <a:schemeClr val="bg1"/>
                </a:solidFill>
                <a:highlight>
                  <a:srgbClr val="FF00FF"/>
                </a:highlight>
              </a:rPr>
            </a:br>
            <a:r>
              <a:rPr lang="es-ES" dirty="0">
                <a:solidFill>
                  <a:schemeClr val="bg1"/>
                </a:solidFill>
              </a:rPr>
              <a:t>c) Centralizar la atención médica en hospitales.</a:t>
            </a:r>
            <a:br>
              <a:rPr lang="es-ES" dirty="0">
                <a:solidFill>
                  <a:schemeClr val="bg1"/>
                </a:solidFill>
              </a:rPr>
            </a:br>
            <a:r>
              <a:rPr lang="es-ES" dirty="0">
                <a:solidFill>
                  <a:schemeClr val="bg1"/>
                </a:solidFill>
              </a:rPr>
              <a:t>d) Reducir la participación de la comunidad en salud.</a:t>
            </a:r>
          </a:p>
          <a:p>
            <a:endParaRPr lang="es-ES" dirty="0">
              <a:solidFill>
                <a:schemeClr val="bg1"/>
              </a:solidFill>
            </a:endParaRPr>
          </a:p>
        </p:txBody>
      </p:sp>
    </p:spTree>
    <p:extLst>
      <p:ext uri="{BB962C8B-B14F-4D97-AF65-F5344CB8AC3E}">
        <p14:creationId xmlns:p14="http://schemas.microsoft.com/office/powerpoint/2010/main" val="1693407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E3382-8DB2-5099-F897-763D21D1D8E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B9263E0-B047-972B-3B9A-B47198F7CA4B}"/>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7A682D6F-8AB2-4046-CD3B-0E30F72AEFEA}"/>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23732A6A-5181-6705-D827-E13703CD23D5}"/>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CDE39C4F-501E-F6F0-22E4-B0B81BDCFEFD}"/>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7️⃣ ¿Cuál es la función principal de un Plan de Salud Local?</a:t>
            </a:r>
          </a:p>
          <a:p>
            <a:r>
              <a:rPr lang="es-ES" dirty="0">
                <a:solidFill>
                  <a:schemeClr val="bg1"/>
                </a:solidFill>
                <a:highlight>
                  <a:srgbClr val="FF00FF"/>
                </a:highlight>
              </a:rPr>
              <a:t>a) Establecer estrategias de salud adaptadas a una comunidad. </a:t>
            </a:r>
            <a:br>
              <a:rPr lang="es-ES" dirty="0">
                <a:solidFill>
                  <a:schemeClr val="bg1"/>
                </a:solidFill>
                <a:highlight>
                  <a:srgbClr val="FF00FF"/>
                </a:highlight>
              </a:rPr>
            </a:br>
            <a:r>
              <a:rPr lang="es-ES" dirty="0">
                <a:solidFill>
                  <a:schemeClr val="bg1"/>
                </a:solidFill>
              </a:rPr>
              <a:t>b) Regular el precio de los medicamentos.</a:t>
            </a:r>
            <a:br>
              <a:rPr lang="es-ES" dirty="0">
                <a:solidFill>
                  <a:schemeClr val="bg1"/>
                </a:solidFill>
              </a:rPr>
            </a:br>
            <a:r>
              <a:rPr lang="es-ES" dirty="0">
                <a:solidFill>
                  <a:schemeClr val="bg1"/>
                </a:solidFill>
              </a:rPr>
              <a:t>c) Unificar la atención hospitalaria en todo el país.</a:t>
            </a:r>
            <a:br>
              <a:rPr lang="es-ES" dirty="0">
                <a:solidFill>
                  <a:schemeClr val="bg1"/>
                </a:solidFill>
              </a:rPr>
            </a:br>
            <a:r>
              <a:rPr lang="es-ES" dirty="0">
                <a:solidFill>
                  <a:schemeClr val="bg1"/>
                </a:solidFill>
              </a:rPr>
              <a:t>d) Determinar qué hospitales deben cerrarse.</a:t>
            </a:r>
          </a:p>
          <a:p>
            <a:pPr lvl="1"/>
            <a:br>
              <a:rPr lang="es-ES" dirty="0">
                <a:solidFill>
                  <a:schemeClr val="bg1"/>
                </a:solidFill>
              </a:rPr>
            </a:br>
            <a:endParaRPr lang="es-ES" dirty="0">
              <a:solidFill>
                <a:schemeClr val="bg1"/>
              </a:solidFill>
            </a:endParaRPr>
          </a:p>
          <a:p>
            <a:pPr>
              <a:buNone/>
            </a:pPr>
            <a:r>
              <a:rPr lang="es-ES" b="1" dirty="0">
                <a:solidFill>
                  <a:schemeClr val="bg1"/>
                </a:solidFill>
              </a:rPr>
              <a:t>8️⃣ ¿Cuál de los siguientes es un ejemplo de </a:t>
            </a:r>
            <a:r>
              <a:rPr lang="es-ES" b="1" dirty="0" err="1">
                <a:solidFill>
                  <a:schemeClr val="bg1"/>
                </a:solidFill>
              </a:rPr>
              <a:t>TICs</a:t>
            </a:r>
            <a:r>
              <a:rPr lang="es-ES" b="1" dirty="0">
                <a:solidFill>
                  <a:schemeClr val="bg1"/>
                </a:solidFill>
              </a:rPr>
              <a:t> aplicadas a la salud?</a:t>
            </a:r>
          </a:p>
          <a:p>
            <a:r>
              <a:rPr lang="es-ES" dirty="0">
                <a:solidFill>
                  <a:schemeClr val="bg1"/>
                </a:solidFill>
                <a:highlight>
                  <a:srgbClr val="FF00FF"/>
                </a:highlight>
              </a:rPr>
              <a:t>a) Historia clínica electrónica. </a:t>
            </a:r>
            <a:br>
              <a:rPr lang="es-ES" dirty="0">
                <a:solidFill>
                  <a:schemeClr val="bg1"/>
                </a:solidFill>
              </a:rPr>
            </a:br>
            <a:r>
              <a:rPr lang="es-ES" dirty="0">
                <a:solidFill>
                  <a:schemeClr val="bg1"/>
                </a:solidFill>
              </a:rPr>
              <a:t>b) Receta médica escrita a mano.</a:t>
            </a:r>
            <a:br>
              <a:rPr lang="es-ES" dirty="0">
                <a:solidFill>
                  <a:schemeClr val="bg1"/>
                </a:solidFill>
              </a:rPr>
            </a:br>
            <a:r>
              <a:rPr lang="es-ES" dirty="0">
                <a:solidFill>
                  <a:schemeClr val="bg1"/>
                </a:solidFill>
              </a:rPr>
              <a:t>c) Consulta médica sin registro digital.</a:t>
            </a:r>
            <a:br>
              <a:rPr lang="es-ES" dirty="0">
                <a:solidFill>
                  <a:schemeClr val="bg1"/>
                </a:solidFill>
              </a:rPr>
            </a:br>
            <a:r>
              <a:rPr lang="es-ES" dirty="0">
                <a:solidFill>
                  <a:schemeClr val="bg1"/>
                </a:solidFill>
              </a:rPr>
              <a:t>d) Almacenamiento de documentos físicos en papel.</a:t>
            </a:r>
          </a:p>
          <a:p>
            <a:endParaRPr lang="es-ES" dirty="0">
              <a:solidFill>
                <a:schemeClr val="bg1"/>
              </a:solidFill>
            </a:endParaRPr>
          </a:p>
        </p:txBody>
      </p:sp>
    </p:spTree>
    <p:extLst>
      <p:ext uri="{BB962C8B-B14F-4D97-AF65-F5344CB8AC3E}">
        <p14:creationId xmlns:p14="http://schemas.microsoft.com/office/powerpoint/2010/main" val="2812891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CEC62-B507-760C-2781-DACB673BDE6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52368CB-32BA-93BD-9B56-F252FDEB3223}"/>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94235CDA-0E62-8FB5-3D34-8F4FAAFF6FED}"/>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D0E4C8DF-3CA9-92F9-AA2E-00C0C60C1A9E}"/>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62F3A59-DD6C-5156-BAAD-B8EAFF1DD31D}"/>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9️⃣ ¿Qué factor es determinante en la nutrición de una comunidad?</a:t>
            </a:r>
          </a:p>
          <a:p>
            <a:r>
              <a:rPr lang="es-ES" dirty="0">
                <a:solidFill>
                  <a:schemeClr val="bg1"/>
                </a:solidFill>
              </a:rPr>
              <a:t>a) La educación en salud.</a:t>
            </a:r>
            <a:br>
              <a:rPr lang="es-ES" dirty="0">
                <a:solidFill>
                  <a:schemeClr val="bg1"/>
                </a:solidFill>
              </a:rPr>
            </a:br>
            <a:r>
              <a:rPr lang="es-ES" dirty="0">
                <a:solidFill>
                  <a:schemeClr val="bg1"/>
                </a:solidFill>
                <a:highlight>
                  <a:srgbClr val="FF00FF"/>
                </a:highlight>
              </a:rPr>
              <a:t>b) El acceso a alimentos saludables y seguros. </a:t>
            </a:r>
            <a:br>
              <a:rPr lang="es-ES" dirty="0">
                <a:solidFill>
                  <a:schemeClr val="bg1"/>
                </a:solidFill>
                <a:highlight>
                  <a:srgbClr val="FF00FF"/>
                </a:highlight>
              </a:rPr>
            </a:br>
            <a:r>
              <a:rPr lang="es-ES" dirty="0">
                <a:solidFill>
                  <a:schemeClr val="bg1"/>
                </a:solidFill>
              </a:rPr>
              <a:t>c) La especialización de los médicos.</a:t>
            </a:r>
            <a:br>
              <a:rPr lang="es-ES" dirty="0">
                <a:solidFill>
                  <a:schemeClr val="bg1"/>
                </a:solidFill>
              </a:rPr>
            </a:br>
            <a:r>
              <a:rPr lang="es-ES" dirty="0">
                <a:solidFill>
                  <a:schemeClr val="bg1"/>
                </a:solidFill>
              </a:rPr>
              <a:t>d) La cantidad de farmacias en la zona.</a:t>
            </a:r>
          </a:p>
          <a:p>
            <a:pPr lvl="1"/>
            <a:br>
              <a:rPr lang="es-ES" dirty="0">
                <a:solidFill>
                  <a:schemeClr val="bg1"/>
                </a:solidFill>
              </a:rPr>
            </a:br>
            <a:endParaRPr lang="es-ES" dirty="0">
              <a:solidFill>
                <a:schemeClr val="bg1"/>
              </a:solidFill>
            </a:endParaRPr>
          </a:p>
          <a:p>
            <a:pPr>
              <a:buNone/>
            </a:pPr>
            <a:r>
              <a:rPr lang="es-ES" b="1" dirty="0">
                <a:solidFill>
                  <a:schemeClr val="bg1"/>
                </a:solidFill>
              </a:rPr>
              <a:t>1️⃣ 0️⃣ ¿Cuál es la estrategia más efectiva para el control de vectores en salud pública?</a:t>
            </a:r>
          </a:p>
          <a:p>
            <a:r>
              <a:rPr lang="es-ES" dirty="0">
                <a:solidFill>
                  <a:schemeClr val="bg1"/>
                </a:solidFill>
              </a:rPr>
              <a:t>a) Uso exclusivo de insecticidas.</a:t>
            </a:r>
            <a:br>
              <a:rPr lang="es-ES" dirty="0">
                <a:solidFill>
                  <a:schemeClr val="bg1"/>
                </a:solidFill>
              </a:rPr>
            </a:br>
            <a:r>
              <a:rPr lang="es-ES" dirty="0">
                <a:solidFill>
                  <a:schemeClr val="bg1"/>
                </a:solidFill>
                <a:highlight>
                  <a:srgbClr val="FF00FF"/>
                </a:highlight>
              </a:rPr>
              <a:t>b) Educación y participación comunitaria para la eliminación de criaderos. </a:t>
            </a:r>
            <a:br>
              <a:rPr lang="es-ES" dirty="0">
                <a:solidFill>
                  <a:schemeClr val="bg1"/>
                </a:solidFill>
                <a:highlight>
                  <a:srgbClr val="FF00FF"/>
                </a:highlight>
              </a:rPr>
            </a:br>
            <a:r>
              <a:rPr lang="es-ES" dirty="0">
                <a:solidFill>
                  <a:schemeClr val="bg1"/>
                </a:solidFill>
              </a:rPr>
              <a:t>c) Control químico sin intervenciones ambientales.</a:t>
            </a:r>
            <a:br>
              <a:rPr lang="es-ES" dirty="0">
                <a:solidFill>
                  <a:schemeClr val="bg1"/>
                </a:solidFill>
              </a:rPr>
            </a:br>
            <a:r>
              <a:rPr lang="es-ES" dirty="0">
                <a:solidFill>
                  <a:schemeClr val="bg1"/>
                </a:solidFill>
              </a:rPr>
              <a:t>d) Uso de trampas sin eliminación de fuentes de agua.</a:t>
            </a:r>
          </a:p>
          <a:p>
            <a:endParaRPr lang="es-ES" dirty="0">
              <a:solidFill>
                <a:schemeClr val="bg1"/>
              </a:solidFill>
            </a:endParaRPr>
          </a:p>
        </p:txBody>
      </p:sp>
    </p:spTree>
    <p:extLst>
      <p:ext uri="{BB962C8B-B14F-4D97-AF65-F5344CB8AC3E}">
        <p14:creationId xmlns:p14="http://schemas.microsoft.com/office/powerpoint/2010/main" val="3043673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35A38-6753-038B-144E-128E38151A1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26DBC4B-6E9F-3D9A-749B-80D5408109CB}"/>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2873F37B-82BA-4747-9FDA-44700AA62D45}"/>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4FFE21A6-9230-3A2E-11C2-40D8D3C2D48F}"/>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F16D6F98-B1BB-26F7-1F77-B7983A70F470}"/>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1️⃣ 1️⃣ ¿Qué clasificación de residuos sólidos es utilizada en los centros de salud?</a:t>
            </a:r>
          </a:p>
          <a:p>
            <a:r>
              <a:rPr lang="es-ES" dirty="0">
                <a:solidFill>
                  <a:schemeClr val="bg1"/>
                </a:solidFill>
                <a:highlight>
                  <a:srgbClr val="FF00FF"/>
                </a:highlight>
              </a:rPr>
              <a:t>a) </a:t>
            </a:r>
            <a:r>
              <a:rPr lang="es-ES" dirty="0" err="1">
                <a:solidFill>
                  <a:schemeClr val="bg1"/>
                </a:solidFill>
                <a:highlight>
                  <a:srgbClr val="FF00FF"/>
                </a:highlight>
              </a:rPr>
              <a:t>Biocontaminados</a:t>
            </a:r>
            <a:r>
              <a:rPr lang="es-ES" dirty="0">
                <a:solidFill>
                  <a:schemeClr val="bg1"/>
                </a:solidFill>
                <a:highlight>
                  <a:srgbClr val="FF00FF"/>
                </a:highlight>
              </a:rPr>
              <a:t>, químicos, comunes y radiactivos. </a:t>
            </a:r>
            <a:br>
              <a:rPr lang="es-ES" dirty="0">
                <a:solidFill>
                  <a:schemeClr val="bg1"/>
                </a:solidFill>
                <a:highlight>
                  <a:srgbClr val="FF00FF"/>
                </a:highlight>
              </a:rPr>
            </a:br>
            <a:r>
              <a:rPr lang="es-ES" dirty="0">
                <a:solidFill>
                  <a:schemeClr val="bg1"/>
                </a:solidFill>
              </a:rPr>
              <a:t>b) Orgánicos e inorgánicos.</a:t>
            </a:r>
            <a:br>
              <a:rPr lang="es-ES" dirty="0">
                <a:solidFill>
                  <a:schemeClr val="bg1"/>
                </a:solidFill>
              </a:rPr>
            </a:br>
            <a:r>
              <a:rPr lang="es-ES" dirty="0">
                <a:solidFill>
                  <a:schemeClr val="bg1"/>
                </a:solidFill>
              </a:rPr>
              <a:t>c) Reciclables y no reciclables.</a:t>
            </a:r>
            <a:br>
              <a:rPr lang="es-ES" dirty="0">
                <a:solidFill>
                  <a:schemeClr val="bg1"/>
                </a:solidFill>
              </a:rPr>
            </a:br>
            <a:r>
              <a:rPr lang="es-ES" dirty="0">
                <a:solidFill>
                  <a:schemeClr val="bg1"/>
                </a:solidFill>
              </a:rPr>
              <a:t>d) Biodegradables y no biodegradables.</a:t>
            </a:r>
          </a:p>
          <a:p>
            <a:pPr lvl="1"/>
            <a:br>
              <a:rPr lang="es-ES" dirty="0">
                <a:solidFill>
                  <a:schemeClr val="bg1"/>
                </a:solidFill>
              </a:rPr>
            </a:br>
            <a:endParaRPr lang="es-ES" dirty="0">
              <a:solidFill>
                <a:schemeClr val="bg1"/>
              </a:solidFill>
            </a:endParaRPr>
          </a:p>
          <a:p>
            <a:pPr>
              <a:buNone/>
            </a:pPr>
            <a:r>
              <a:rPr lang="es-ES" b="1" dirty="0">
                <a:solidFill>
                  <a:schemeClr val="bg1"/>
                </a:solidFill>
              </a:rPr>
              <a:t>1️⃣ 2️⃣ ¿Cuál de los siguientes es un riesgo psicosocial en el trabajador de salud?</a:t>
            </a:r>
          </a:p>
          <a:p>
            <a:r>
              <a:rPr lang="es-ES" dirty="0">
                <a:solidFill>
                  <a:schemeClr val="bg1"/>
                </a:solidFill>
              </a:rPr>
              <a:t>a) Exposición a radiación ionizante.</a:t>
            </a:r>
            <a:br>
              <a:rPr lang="es-ES" dirty="0">
                <a:solidFill>
                  <a:schemeClr val="bg1"/>
                </a:solidFill>
              </a:rPr>
            </a:br>
            <a:r>
              <a:rPr lang="es-ES" dirty="0">
                <a:solidFill>
                  <a:schemeClr val="bg1"/>
                </a:solidFill>
                <a:highlight>
                  <a:srgbClr val="FF00FF"/>
                </a:highlight>
              </a:rPr>
              <a:t>b) Estrés laboral crónico. </a:t>
            </a:r>
            <a:br>
              <a:rPr lang="es-ES" dirty="0">
                <a:solidFill>
                  <a:schemeClr val="bg1"/>
                </a:solidFill>
                <a:highlight>
                  <a:srgbClr val="FF00FF"/>
                </a:highlight>
              </a:rPr>
            </a:br>
            <a:r>
              <a:rPr lang="es-ES" dirty="0">
                <a:solidFill>
                  <a:schemeClr val="bg1"/>
                </a:solidFill>
              </a:rPr>
              <a:t>c) Manipulación de sustancias químicas.</a:t>
            </a:r>
            <a:br>
              <a:rPr lang="es-ES" dirty="0">
                <a:solidFill>
                  <a:schemeClr val="bg1"/>
                </a:solidFill>
              </a:rPr>
            </a:br>
            <a:r>
              <a:rPr lang="es-ES" dirty="0">
                <a:solidFill>
                  <a:schemeClr val="bg1"/>
                </a:solidFill>
              </a:rPr>
              <a:t>d) Contacto con fluidos biológicos.</a:t>
            </a:r>
          </a:p>
          <a:p>
            <a:endParaRPr lang="es-ES" dirty="0">
              <a:solidFill>
                <a:schemeClr val="bg1"/>
              </a:solidFill>
            </a:endParaRPr>
          </a:p>
        </p:txBody>
      </p:sp>
    </p:spTree>
    <p:extLst>
      <p:ext uri="{BB962C8B-B14F-4D97-AF65-F5344CB8AC3E}">
        <p14:creationId xmlns:p14="http://schemas.microsoft.com/office/powerpoint/2010/main" val="3295580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B4970-6659-9124-C677-ACD8C85DFB0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826F623-5736-E404-1383-974A9211911D}"/>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E7D6BC0F-9451-FC99-EEA2-366A7FEBC644}"/>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84B9B33-BEED-08DB-85D5-A097C8A67750}"/>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3B667BFA-D37D-1ED8-72D2-2DF3279229CA}"/>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1️⃣ 3️⃣ ¿Cuál es el enfoque del modelo de salud mental comunitaria en el Perú?</a:t>
            </a:r>
          </a:p>
          <a:p>
            <a:r>
              <a:rPr lang="es-ES" dirty="0">
                <a:solidFill>
                  <a:schemeClr val="bg1"/>
                </a:solidFill>
              </a:rPr>
              <a:t>a) Exclusiva hospitalización psiquiátrica.</a:t>
            </a:r>
            <a:br>
              <a:rPr lang="es-ES" dirty="0">
                <a:solidFill>
                  <a:schemeClr val="bg1"/>
                </a:solidFill>
              </a:rPr>
            </a:br>
            <a:r>
              <a:rPr lang="es-ES" dirty="0">
                <a:solidFill>
                  <a:schemeClr val="bg1"/>
                </a:solidFill>
                <a:highlight>
                  <a:srgbClr val="FF00FF"/>
                </a:highlight>
              </a:rPr>
              <a:t>b) Atención interdisciplinaria y descentralizada. </a:t>
            </a:r>
            <a:br>
              <a:rPr lang="es-ES" dirty="0">
                <a:solidFill>
                  <a:schemeClr val="bg1"/>
                </a:solidFill>
                <a:highlight>
                  <a:srgbClr val="FF00FF"/>
                </a:highlight>
              </a:rPr>
            </a:br>
            <a:r>
              <a:rPr lang="es-ES" dirty="0">
                <a:solidFill>
                  <a:schemeClr val="bg1"/>
                </a:solidFill>
              </a:rPr>
              <a:t>c) Solo atención farmacológica de los trastornos mentales.</a:t>
            </a:r>
            <a:br>
              <a:rPr lang="es-ES" dirty="0">
                <a:solidFill>
                  <a:schemeClr val="bg1"/>
                </a:solidFill>
              </a:rPr>
            </a:br>
            <a:r>
              <a:rPr lang="es-ES" dirty="0">
                <a:solidFill>
                  <a:schemeClr val="bg1"/>
                </a:solidFill>
              </a:rPr>
              <a:t>d) Centralización en unidades de psiquiatría de hospitales generales.</a:t>
            </a:r>
          </a:p>
          <a:p>
            <a:pPr lvl="1"/>
            <a:br>
              <a:rPr lang="es-ES" dirty="0">
                <a:solidFill>
                  <a:schemeClr val="bg1"/>
                </a:solidFill>
              </a:rPr>
            </a:br>
            <a:endParaRPr lang="es-ES" dirty="0">
              <a:solidFill>
                <a:schemeClr val="bg1"/>
              </a:solidFill>
            </a:endParaRPr>
          </a:p>
          <a:p>
            <a:pPr>
              <a:buNone/>
            </a:pPr>
            <a:r>
              <a:rPr lang="es-ES" b="1" dirty="0">
                <a:solidFill>
                  <a:schemeClr val="bg1"/>
                </a:solidFill>
              </a:rPr>
              <a:t>1️⃣ 4️⃣ ¿Cuál es una barrera cultural en el acceso a los servicios de salud?</a:t>
            </a:r>
          </a:p>
          <a:p>
            <a:r>
              <a:rPr lang="es-ES" dirty="0">
                <a:solidFill>
                  <a:schemeClr val="bg1"/>
                </a:solidFill>
              </a:rPr>
              <a:t>a) Falta de transporte público en zonas rurales.</a:t>
            </a:r>
            <a:br>
              <a:rPr lang="es-ES" dirty="0">
                <a:solidFill>
                  <a:schemeClr val="bg1"/>
                </a:solidFill>
              </a:rPr>
            </a:br>
            <a:r>
              <a:rPr lang="es-ES" dirty="0">
                <a:solidFill>
                  <a:schemeClr val="bg1"/>
                </a:solidFill>
              </a:rPr>
              <a:t>b) Falta de médicos especializados.</a:t>
            </a:r>
            <a:br>
              <a:rPr lang="es-ES" dirty="0">
                <a:solidFill>
                  <a:schemeClr val="bg1"/>
                </a:solidFill>
              </a:rPr>
            </a:br>
            <a:r>
              <a:rPr lang="es-ES" dirty="0">
                <a:solidFill>
                  <a:schemeClr val="bg1"/>
                </a:solidFill>
                <a:highlight>
                  <a:srgbClr val="FF00FF"/>
                </a:highlight>
              </a:rPr>
              <a:t>c) Creencias y costumbres que dificultan la búsqueda de atención médica. </a:t>
            </a:r>
            <a:br>
              <a:rPr lang="es-ES" dirty="0">
                <a:solidFill>
                  <a:schemeClr val="bg1"/>
                </a:solidFill>
              </a:rPr>
            </a:br>
            <a:r>
              <a:rPr lang="es-ES" dirty="0">
                <a:solidFill>
                  <a:schemeClr val="bg1"/>
                </a:solidFill>
              </a:rPr>
              <a:t>d) Altos costos de atención en clínicas privadas.</a:t>
            </a:r>
          </a:p>
          <a:p>
            <a:endParaRPr lang="es-ES" dirty="0">
              <a:solidFill>
                <a:schemeClr val="bg1"/>
              </a:solidFill>
            </a:endParaRPr>
          </a:p>
        </p:txBody>
      </p:sp>
    </p:spTree>
    <p:extLst>
      <p:ext uri="{BB962C8B-B14F-4D97-AF65-F5344CB8AC3E}">
        <p14:creationId xmlns:p14="http://schemas.microsoft.com/office/powerpoint/2010/main" val="1011359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D193B-FAA3-2EFE-86EF-7AC9CDDB9DE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01EE528-F920-FF3E-0D81-7D7853C55AAA}"/>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A3D92679-2A44-6033-81C8-B78C8C68F06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8CC5C681-4F7F-9920-390F-1D8D8DE35873}"/>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8820228F-3BA5-6F5A-2339-567F024C21BB}"/>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1️⃣ 5️⃣ ¿Qué principio fundamental guía la promoción de la salud?</a:t>
            </a:r>
          </a:p>
          <a:p>
            <a:r>
              <a:rPr lang="es-ES" dirty="0">
                <a:solidFill>
                  <a:schemeClr val="bg1"/>
                </a:solidFill>
              </a:rPr>
              <a:t>a) Intervenciones curativas en hospitales.</a:t>
            </a:r>
            <a:br>
              <a:rPr lang="es-ES" dirty="0">
                <a:solidFill>
                  <a:schemeClr val="bg1"/>
                </a:solidFill>
              </a:rPr>
            </a:br>
            <a:r>
              <a:rPr lang="es-ES" dirty="0">
                <a:solidFill>
                  <a:schemeClr val="bg1"/>
                </a:solidFill>
              </a:rPr>
              <a:t>b) Responsabilidad individual sin acciones del Estado.</a:t>
            </a:r>
            <a:br>
              <a:rPr lang="es-ES" dirty="0">
                <a:solidFill>
                  <a:schemeClr val="bg1"/>
                </a:solidFill>
              </a:rPr>
            </a:br>
            <a:r>
              <a:rPr lang="es-ES" dirty="0">
                <a:solidFill>
                  <a:schemeClr val="bg1"/>
                </a:solidFill>
                <a:highlight>
                  <a:srgbClr val="FF00FF"/>
                </a:highlight>
              </a:rPr>
              <a:t>c) Fomento de estilos de vida saludables y prevención. </a:t>
            </a:r>
            <a:br>
              <a:rPr lang="es-ES" dirty="0">
                <a:solidFill>
                  <a:schemeClr val="bg1"/>
                </a:solidFill>
                <a:highlight>
                  <a:srgbClr val="FF00FF"/>
                </a:highlight>
              </a:rPr>
            </a:br>
            <a:r>
              <a:rPr lang="es-ES" dirty="0">
                <a:solidFill>
                  <a:schemeClr val="bg1"/>
                </a:solidFill>
              </a:rPr>
              <a:t>d) Uso exclusivo de campañas publicitarias en medios de comunicación.</a:t>
            </a:r>
          </a:p>
          <a:p>
            <a:pPr lvl="1"/>
            <a:br>
              <a:rPr lang="es-ES" dirty="0">
                <a:solidFill>
                  <a:schemeClr val="bg1"/>
                </a:solidFill>
              </a:rPr>
            </a:br>
            <a:endParaRPr lang="es-ES" dirty="0">
              <a:solidFill>
                <a:schemeClr val="bg1"/>
              </a:solidFill>
            </a:endParaRPr>
          </a:p>
          <a:p>
            <a:pPr>
              <a:buNone/>
            </a:pPr>
            <a:r>
              <a:rPr lang="es-ES" b="1" dirty="0">
                <a:solidFill>
                  <a:schemeClr val="bg1"/>
                </a:solidFill>
              </a:rPr>
              <a:t>1️⃣ 6️⃣ ¿Cuál es un ejemplo de una intervención de promoción de la salud?</a:t>
            </a:r>
          </a:p>
          <a:p>
            <a:r>
              <a:rPr lang="es-ES" dirty="0">
                <a:solidFill>
                  <a:schemeClr val="bg1"/>
                </a:solidFill>
              </a:rPr>
              <a:t>a) Administración de antibióticos en una infección respiratoria.</a:t>
            </a:r>
            <a:br>
              <a:rPr lang="es-ES" dirty="0">
                <a:solidFill>
                  <a:schemeClr val="bg1"/>
                </a:solidFill>
              </a:rPr>
            </a:br>
            <a:r>
              <a:rPr lang="es-ES" dirty="0">
                <a:solidFill>
                  <a:schemeClr val="bg1"/>
                </a:solidFill>
                <a:highlight>
                  <a:srgbClr val="FF00FF"/>
                </a:highlight>
              </a:rPr>
              <a:t>b) Educación sobre alimentación saludable en escuelas. </a:t>
            </a:r>
            <a:br>
              <a:rPr lang="es-ES" dirty="0">
                <a:solidFill>
                  <a:schemeClr val="bg1"/>
                </a:solidFill>
                <a:highlight>
                  <a:srgbClr val="FF00FF"/>
                </a:highlight>
              </a:rPr>
            </a:br>
            <a:r>
              <a:rPr lang="es-ES" dirty="0">
                <a:solidFill>
                  <a:schemeClr val="bg1"/>
                </a:solidFill>
              </a:rPr>
              <a:t>c) Implementación de cuidados intensivos en hospitales.</a:t>
            </a:r>
            <a:br>
              <a:rPr lang="es-ES" dirty="0">
                <a:solidFill>
                  <a:schemeClr val="bg1"/>
                </a:solidFill>
              </a:rPr>
            </a:br>
            <a:r>
              <a:rPr lang="es-ES" dirty="0">
                <a:solidFill>
                  <a:schemeClr val="bg1"/>
                </a:solidFill>
              </a:rPr>
              <a:t>d) Tratamiento de enfermedades crónicas.</a:t>
            </a:r>
          </a:p>
          <a:p>
            <a:endParaRPr lang="es-ES" dirty="0">
              <a:solidFill>
                <a:schemeClr val="bg1"/>
              </a:solidFill>
            </a:endParaRPr>
          </a:p>
        </p:txBody>
      </p:sp>
    </p:spTree>
    <p:extLst>
      <p:ext uri="{BB962C8B-B14F-4D97-AF65-F5344CB8AC3E}">
        <p14:creationId xmlns:p14="http://schemas.microsoft.com/office/powerpoint/2010/main" val="517130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374C1-8125-3BAA-D3E2-D110D6F6C5C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F569740-100C-AF02-8818-12B43DC1405A}"/>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AAB5A760-045A-6F45-526B-E5A634B66E34}"/>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3B5D509-A1D6-7B57-C4F4-04207172D66B}"/>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E3E5792C-BAEB-02A0-1270-2A6FA1D31855}"/>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1️⃣ 7️⃣ ¿Cuál es el objetivo de la educación para la salud?</a:t>
            </a:r>
          </a:p>
          <a:p>
            <a:r>
              <a:rPr lang="es-ES" dirty="0">
                <a:solidFill>
                  <a:schemeClr val="bg1"/>
                </a:solidFill>
                <a:highlight>
                  <a:srgbClr val="FF00FF"/>
                </a:highlight>
              </a:rPr>
              <a:t>a) Modificar conductas y fomentar estilos de vida saludables. </a:t>
            </a:r>
            <a:br>
              <a:rPr lang="es-ES" dirty="0">
                <a:solidFill>
                  <a:schemeClr val="bg1"/>
                </a:solidFill>
                <a:highlight>
                  <a:srgbClr val="FF00FF"/>
                </a:highlight>
              </a:rPr>
            </a:br>
            <a:r>
              <a:rPr lang="es-ES" dirty="0">
                <a:solidFill>
                  <a:schemeClr val="bg1"/>
                </a:solidFill>
              </a:rPr>
              <a:t>b) Transmitir información sin necesidad de aplicarla en la comunidad.</a:t>
            </a:r>
            <a:br>
              <a:rPr lang="es-ES" dirty="0">
                <a:solidFill>
                  <a:schemeClr val="bg1"/>
                </a:solidFill>
              </a:rPr>
            </a:br>
            <a:r>
              <a:rPr lang="es-ES" dirty="0">
                <a:solidFill>
                  <a:schemeClr val="bg1"/>
                </a:solidFill>
              </a:rPr>
              <a:t>c) Reemplazar la atención médica profesional.</a:t>
            </a:r>
            <a:br>
              <a:rPr lang="es-ES" dirty="0">
                <a:solidFill>
                  <a:schemeClr val="bg1"/>
                </a:solidFill>
              </a:rPr>
            </a:br>
            <a:r>
              <a:rPr lang="es-ES" dirty="0">
                <a:solidFill>
                  <a:schemeClr val="bg1"/>
                </a:solidFill>
              </a:rPr>
              <a:t>d) Implementar tratamientos médicos sin consentimiento del paciente.</a:t>
            </a:r>
          </a:p>
          <a:p>
            <a:pPr lvl="1"/>
            <a:br>
              <a:rPr lang="es-ES" dirty="0">
                <a:solidFill>
                  <a:schemeClr val="bg1"/>
                </a:solidFill>
              </a:rPr>
            </a:br>
            <a:endParaRPr lang="es-ES" dirty="0">
              <a:solidFill>
                <a:schemeClr val="bg1"/>
              </a:solidFill>
            </a:endParaRPr>
          </a:p>
          <a:p>
            <a:pPr>
              <a:buNone/>
            </a:pPr>
            <a:r>
              <a:rPr lang="es-ES" b="1" dirty="0">
                <a:solidFill>
                  <a:schemeClr val="bg1"/>
                </a:solidFill>
              </a:rPr>
              <a:t>1️⃣ 8️⃣ ¿Qué características definen un municipio saludable?</a:t>
            </a:r>
          </a:p>
          <a:p>
            <a:r>
              <a:rPr lang="es-ES" dirty="0">
                <a:solidFill>
                  <a:schemeClr val="bg1"/>
                </a:solidFill>
                <a:highlight>
                  <a:srgbClr val="FF00FF"/>
                </a:highlight>
              </a:rPr>
              <a:t>a) Implementa estrategias para mejorar la calidad de vida de su población. </a:t>
            </a:r>
            <a:br>
              <a:rPr lang="es-ES" dirty="0">
                <a:solidFill>
                  <a:schemeClr val="bg1"/>
                </a:solidFill>
              </a:rPr>
            </a:br>
            <a:r>
              <a:rPr lang="es-ES" dirty="0">
                <a:solidFill>
                  <a:schemeClr val="bg1"/>
                </a:solidFill>
              </a:rPr>
              <a:t>b) Se centra exclusivamente en la infraestructura de salud.</a:t>
            </a:r>
            <a:br>
              <a:rPr lang="es-ES" dirty="0">
                <a:solidFill>
                  <a:schemeClr val="bg1"/>
                </a:solidFill>
              </a:rPr>
            </a:br>
            <a:r>
              <a:rPr lang="es-ES" dirty="0">
                <a:solidFill>
                  <a:schemeClr val="bg1"/>
                </a:solidFill>
              </a:rPr>
              <a:t>c) Solo gestiona hospitales y centros de salud.</a:t>
            </a:r>
            <a:br>
              <a:rPr lang="es-ES" dirty="0">
                <a:solidFill>
                  <a:schemeClr val="bg1"/>
                </a:solidFill>
              </a:rPr>
            </a:br>
            <a:r>
              <a:rPr lang="es-ES" dirty="0">
                <a:solidFill>
                  <a:schemeClr val="bg1"/>
                </a:solidFill>
              </a:rPr>
              <a:t>d) No se involucra en la promoción de la salud.</a:t>
            </a:r>
          </a:p>
          <a:p>
            <a:endParaRPr lang="es-ES" dirty="0">
              <a:solidFill>
                <a:schemeClr val="bg1"/>
              </a:solidFill>
            </a:endParaRPr>
          </a:p>
        </p:txBody>
      </p:sp>
    </p:spTree>
    <p:extLst>
      <p:ext uri="{BB962C8B-B14F-4D97-AF65-F5344CB8AC3E}">
        <p14:creationId xmlns:p14="http://schemas.microsoft.com/office/powerpoint/2010/main" val="1727445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69490-097B-7D19-B226-5BED09B2252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33865E8-F62F-447D-6EF4-08691E4CB3E8}"/>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5D803181-83D9-77BC-EB67-C9852459ECEC}"/>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2DAC7B9-FDF1-CC4F-D5C2-3F6AC9B141A9}"/>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2FDAC268-2EDC-682B-9A6D-68BCC2BE9D35}"/>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1️⃣ 9️⃣ ¿Cuál es el objetivo principal de la bioseguridad en salud comunitaria?</a:t>
            </a:r>
          </a:p>
          <a:p>
            <a:r>
              <a:rPr lang="es-ES" dirty="0">
                <a:solidFill>
                  <a:schemeClr val="bg1"/>
                </a:solidFill>
              </a:rPr>
              <a:t>a) Proteger solo a los trabajadores de salud.</a:t>
            </a:r>
            <a:br>
              <a:rPr lang="es-ES" dirty="0">
                <a:solidFill>
                  <a:schemeClr val="bg1"/>
                </a:solidFill>
              </a:rPr>
            </a:br>
            <a:r>
              <a:rPr lang="es-ES" dirty="0">
                <a:solidFill>
                  <a:schemeClr val="bg1"/>
                </a:solidFill>
              </a:rPr>
              <a:t>b) Reducir la contaminación ambiental en los hospitales.</a:t>
            </a:r>
            <a:br>
              <a:rPr lang="es-ES" dirty="0">
                <a:solidFill>
                  <a:schemeClr val="bg1"/>
                </a:solidFill>
              </a:rPr>
            </a:br>
            <a:r>
              <a:rPr lang="es-ES" dirty="0">
                <a:solidFill>
                  <a:schemeClr val="bg1"/>
                </a:solidFill>
                <a:highlight>
                  <a:srgbClr val="FF00FF"/>
                </a:highlight>
              </a:rPr>
              <a:t>c) Prevenir la transmisión de enfermedades en entornos de atención. </a:t>
            </a:r>
            <a:br>
              <a:rPr lang="es-ES" dirty="0">
                <a:solidFill>
                  <a:schemeClr val="bg1"/>
                </a:solidFill>
              </a:rPr>
            </a:br>
            <a:r>
              <a:rPr lang="es-ES" dirty="0">
                <a:solidFill>
                  <a:schemeClr val="bg1"/>
                </a:solidFill>
              </a:rPr>
              <a:t>d) Minimizar costos en el manejo de desechos hospitalarios.</a:t>
            </a:r>
          </a:p>
          <a:p>
            <a:pPr lvl="1"/>
            <a:br>
              <a:rPr lang="es-ES" dirty="0">
                <a:solidFill>
                  <a:schemeClr val="bg1"/>
                </a:solidFill>
              </a:rPr>
            </a:br>
            <a:endParaRPr lang="es-ES" dirty="0">
              <a:solidFill>
                <a:schemeClr val="bg1"/>
              </a:solidFill>
            </a:endParaRPr>
          </a:p>
          <a:p>
            <a:pPr>
              <a:buNone/>
            </a:pPr>
            <a:r>
              <a:rPr lang="es-ES" b="1" dirty="0">
                <a:solidFill>
                  <a:schemeClr val="bg1"/>
                </a:solidFill>
              </a:rPr>
              <a:t>2️⃣ 0️⃣ ¿Cuál de las siguientes medidas es parte de la bioseguridad en centros de salud?</a:t>
            </a:r>
          </a:p>
          <a:p>
            <a:r>
              <a:rPr lang="es-ES" dirty="0">
                <a:solidFill>
                  <a:schemeClr val="bg1"/>
                </a:solidFill>
                <a:highlight>
                  <a:srgbClr val="FF00FF"/>
                </a:highlight>
              </a:rPr>
              <a:t>a) Uso de barreras de protección como guantes y mascarillas. </a:t>
            </a:r>
            <a:br>
              <a:rPr lang="es-ES" dirty="0">
                <a:solidFill>
                  <a:schemeClr val="bg1"/>
                </a:solidFill>
                <a:highlight>
                  <a:srgbClr val="FF00FF"/>
                </a:highlight>
              </a:rPr>
            </a:br>
            <a:r>
              <a:rPr lang="es-ES" dirty="0">
                <a:solidFill>
                  <a:schemeClr val="bg1"/>
                </a:solidFill>
              </a:rPr>
              <a:t>b) Aplicación de tratamientos sin desinfección de equipos.</a:t>
            </a:r>
            <a:br>
              <a:rPr lang="es-ES" dirty="0">
                <a:solidFill>
                  <a:schemeClr val="bg1"/>
                </a:solidFill>
              </a:rPr>
            </a:br>
            <a:r>
              <a:rPr lang="es-ES" dirty="0">
                <a:solidFill>
                  <a:schemeClr val="bg1"/>
                </a:solidFill>
              </a:rPr>
              <a:t>c) Manipulación de residuos sin clasificación previa.</a:t>
            </a:r>
            <a:br>
              <a:rPr lang="es-ES" dirty="0">
                <a:solidFill>
                  <a:schemeClr val="bg1"/>
                </a:solidFill>
              </a:rPr>
            </a:br>
            <a:r>
              <a:rPr lang="es-ES" dirty="0">
                <a:solidFill>
                  <a:schemeClr val="bg1"/>
                </a:solidFill>
              </a:rPr>
              <a:t>d) Eliminación de desechos hospitalarios junto con residuos comunes.</a:t>
            </a:r>
          </a:p>
          <a:p>
            <a:endParaRPr lang="es-ES" dirty="0">
              <a:solidFill>
                <a:schemeClr val="bg1"/>
              </a:solidFill>
            </a:endParaRPr>
          </a:p>
        </p:txBody>
      </p:sp>
    </p:spTree>
    <p:extLst>
      <p:ext uri="{BB962C8B-B14F-4D97-AF65-F5344CB8AC3E}">
        <p14:creationId xmlns:p14="http://schemas.microsoft.com/office/powerpoint/2010/main" val="1016422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D2702-53AB-0F0C-53FD-66DF57BE783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8EB399A-8114-4881-5986-4C94292DC666}"/>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B36E4CE9-BC6A-655F-3D18-FA8C6753ED1C}"/>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1CC5C93-59C4-733A-C537-B23EB6AE85C8}"/>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B7F571FA-FE79-3DBD-3B14-1BB584473C42}"/>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2️⃣ 1️⃣ ¿Cuál es la primera fase en la gestión del riesgo de desastres?</a:t>
            </a:r>
          </a:p>
          <a:p>
            <a:r>
              <a:rPr lang="es-ES" dirty="0">
                <a:solidFill>
                  <a:schemeClr val="bg1"/>
                </a:solidFill>
              </a:rPr>
              <a:t>a) Preparación.</a:t>
            </a:r>
            <a:br>
              <a:rPr lang="es-ES" dirty="0">
                <a:solidFill>
                  <a:schemeClr val="bg1"/>
                </a:solidFill>
              </a:rPr>
            </a:br>
            <a:r>
              <a:rPr lang="es-ES" dirty="0">
                <a:solidFill>
                  <a:schemeClr val="bg1"/>
                </a:solidFill>
              </a:rPr>
              <a:t>b) Respuesta.</a:t>
            </a:r>
            <a:br>
              <a:rPr lang="es-ES" dirty="0">
                <a:solidFill>
                  <a:schemeClr val="bg1"/>
                </a:solidFill>
              </a:rPr>
            </a:br>
            <a:r>
              <a:rPr lang="es-ES" dirty="0">
                <a:solidFill>
                  <a:schemeClr val="bg1"/>
                </a:solidFill>
                <a:highlight>
                  <a:srgbClr val="FF00FF"/>
                </a:highlight>
              </a:rPr>
              <a:t>c) Mitigación. </a:t>
            </a:r>
            <a:br>
              <a:rPr lang="es-ES" dirty="0">
                <a:solidFill>
                  <a:schemeClr val="bg1"/>
                </a:solidFill>
              </a:rPr>
            </a:br>
            <a:r>
              <a:rPr lang="es-ES" dirty="0">
                <a:solidFill>
                  <a:schemeClr val="bg1"/>
                </a:solidFill>
              </a:rPr>
              <a:t>d) Recuperación.</a:t>
            </a:r>
          </a:p>
          <a:p>
            <a:pPr lvl="1"/>
            <a:br>
              <a:rPr lang="es-ES" dirty="0">
                <a:solidFill>
                  <a:schemeClr val="bg1"/>
                </a:solidFill>
              </a:rPr>
            </a:br>
            <a:endParaRPr lang="es-ES" dirty="0">
              <a:solidFill>
                <a:schemeClr val="bg1"/>
              </a:solidFill>
            </a:endParaRPr>
          </a:p>
          <a:p>
            <a:pPr>
              <a:buNone/>
            </a:pPr>
            <a:r>
              <a:rPr lang="es-ES" b="1" dirty="0">
                <a:solidFill>
                  <a:schemeClr val="bg1"/>
                </a:solidFill>
              </a:rPr>
              <a:t>2️⃣ 2️⃣ ¿Cuál de las siguientes estrategias es clave en la preparación ante desastres?</a:t>
            </a:r>
          </a:p>
          <a:p>
            <a:r>
              <a:rPr lang="es-ES" dirty="0">
                <a:solidFill>
                  <a:schemeClr val="bg1"/>
                </a:solidFill>
                <a:highlight>
                  <a:srgbClr val="FF00FF"/>
                </a:highlight>
              </a:rPr>
              <a:t>a) Realizar simulacros de evacuación en comunidades. </a:t>
            </a:r>
            <a:br>
              <a:rPr lang="es-ES" dirty="0">
                <a:solidFill>
                  <a:schemeClr val="bg1"/>
                </a:solidFill>
                <a:highlight>
                  <a:srgbClr val="FF00FF"/>
                </a:highlight>
              </a:rPr>
            </a:br>
            <a:r>
              <a:rPr lang="es-ES" dirty="0">
                <a:solidFill>
                  <a:schemeClr val="bg1"/>
                </a:solidFill>
              </a:rPr>
              <a:t>b) Esperar a que ocurra un desastre para actuar.</a:t>
            </a:r>
            <a:br>
              <a:rPr lang="es-ES" dirty="0">
                <a:solidFill>
                  <a:schemeClr val="bg1"/>
                </a:solidFill>
              </a:rPr>
            </a:br>
            <a:r>
              <a:rPr lang="es-ES" dirty="0">
                <a:solidFill>
                  <a:schemeClr val="bg1"/>
                </a:solidFill>
              </a:rPr>
              <a:t>c) Reducir la capacidad de los hospitales para evitar saturaciones.</a:t>
            </a:r>
            <a:br>
              <a:rPr lang="es-ES" dirty="0">
                <a:solidFill>
                  <a:schemeClr val="bg1"/>
                </a:solidFill>
              </a:rPr>
            </a:br>
            <a:r>
              <a:rPr lang="es-ES" dirty="0">
                <a:solidFill>
                  <a:schemeClr val="bg1"/>
                </a:solidFill>
              </a:rPr>
              <a:t>d) Limitar la capacitación del personal de salud solo a médicos.</a:t>
            </a:r>
          </a:p>
          <a:p>
            <a:endParaRPr lang="es-ES" dirty="0">
              <a:solidFill>
                <a:schemeClr val="bg1"/>
              </a:solidFill>
            </a:endParaRPr>
          </a:p>
        </p:txBody>
      </p:sp>
    </p:spTree>
    <p:extLst>
      <p:ext uri="{BB962C8B-B14F-4D97-AF65-F5344CB8AC3E}">
        <p14:creationId xmlns:p14="http://schemas.microsoft.com/office/powerpoint/2010/main" val="2290346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2865D-45C0-F140-E265-54620572190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200F0C1-1F46-9EA7-B954-3E8321E1AC9A}"/>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5CC9C47E-CAFD-6156-5AB0-08904DDAB5F9}"/>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DFADBE5C-4D0A-7F94-9C11-35D66FF8AF24}"/>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0EF8DFB6-2CDD-84B1-7D22-6BA41340CE52}"/>
              </a:ext>
            </a:extLst>
          </p:cNvPr>
          <p:cNvSpPr txBox="1"/>
          <p:nvPr/>
        </p:nvSpPr>
        <p:spPr>
          <a:xfrm>
            <a:off x="838199" y="1971345"/>
            <a:ext cx="8706854" cy="4247317"/>
          </a:xfrm>
          <a:prstGeom prst="rect">
            <a:avLst/>
          </a:prstGeom>
          <a:noFill/>
        </p:spPr>
        <p:txBody>
          <a:bodyPr wrap="square">
            <a:spAutoFit/>
          </a:bodyPr>
          <a:lstStyle/>
          <a:p>
            <a:pPr>
              <a:buNone/>
            </a:pPr>
            <a:r>
              <a:rPr lang="es-ES" b="1" dirty="0">
                <a:solidFill>
                  <a:schemeClr val="bg1"/>
                </a:solidFill>
              </a:rPr>
              <a:t>2️⃣ 3️⃣ ¿Cuál de los siguientes es un vector de transmisión de enfermedades en salud comunitaria?</a:t>
            </a:r>
          </a:p>
          <a:p>
            <a:r>
              <a:rPr lang="es-ES" dirty="0">
                <a:solidFill>
                  <a:schemeClr val="bg1"/>
                </a:solidFill>
              </a:rPr>
              <a:t>a) Agua contaminada.</a:t>
            </a:r>
            <a:br>
              <a:rPr lang="es-ES" dirty="0">
                <a:solidFill>
                  <a:schemeClr val="bg1"/>
                </a:solidFill>
              </a:rPr>
            </a:br>
            <a:r>
              <a:rPr lang="es-ES" dirty="0">
                <a:solidFill>
                  <a:schemeClr val="bg1"/>
                </a:solidFill>
              </a:rPr>
              <a:t>b) Alimentos en mal estado.</a:t>
            </a:r>
            <a:br>
              <a:rPr lang="es-ES" dirty="0">
                <a:solidFill>
                  <a:schemeClr val="bg1"/>
                </a:solidFill>
              </a:rPr>
            </a:br>
            <a:r>
              <a:rPr lang="es-ES" dirty="0">
                <a:solidFill>
                  <a:schemeClr val="bg1"/>
                </a:solidFill>
                <a:highlight>
                  <a:srgbClr val="FF00FF"/>
                </a:highlight>
              </a:rPr>
              <a:t>c) Mosquitos del género </a:t>
            </a:r>
            <a:r>
              <a:rPr lang="es-ES" i="1" dirty="0">
                <a:solidFill>
                  <a:schemeClr val="bg1"/>
                </a:solidFill>
                <a:highlight>
                  <a:srgbClr val="FF00FF"/>
                </a:highlight>
              </a:rPr>
              <a:t>Aedes</a:t>
            </a:r>
            <a:r>
              <a:rPr lang="es-ES" dirty="0">
                <a:solidFill>
                  <a:schemeClr val="bg1"/>
                </a:solidFill>
                <a:highlight>
                  <a:srgbClr val="FF00FF"/>
                </a:highlight>
              </a:rPr>
              <a:t>. </a:t>
            </a:r>
            <a:br>
              <a:rPr lang="es-ES" dirty="0">
                <a:solidFill>
                  <a:schemeClr val="bg1"/>
                </a:solidFill>
                <a:highlight>
                  <a:srgbClr val="FF00FF"/>
                </a:highlight>
              </a:rPr>
            </a:br>
            <a:r>
              <a:rPr lang="es-ES" dirty="0">
                <a:solidFill>
                  <a:schemeClr val="bg1"/>
                </a:solidFill>
              </a:rPr>
              <a:t>d) Fármacos vencidos.</a:t>
            </a:r>
          </a:p>
          <a:p>
            <a:pPr lvl="1"/>
            <a:br>
              <a:rPr lang="es-ES" dirty="0">
                <a:solidFill>
                  <a:schemeClr val="bg1"/>
                </a:solidFill>
              </a:rPr>
            </a:br>
            <a:endParaRPr lang="es-ES" dirty="0">
              <a:solidFill>
                <a:schemeClr val="bg1"/>
              </a:solidFill>
            </a:endParaRPr>
          </a:p>
          <a:p>
            <a:pPr>
              <a:buNone/>
            </a:pPr>
            <a:r>
              <a:rPr lang="es-ES" b="1" dirty="0">
                <a:solidFill>
                  <a:schemeClr val="bg1"/>
                </a:solidFill>
              </a:rPr>
              <a:t>2️⃣ 4️⃣ ¿Cuál es la mejor estrategia para reducir enfermedades transmitidas por vectores?</a:t>
            </a:r>
          </a:p>
          <a:p>
            <a:r>
              <a:rPr lang="es-ES" dirty="0">
                <a:solidFill>
                  <a:schemeClr val="bg1"/>
                </a:solidFill>
              </a:rPr>
              <a:t>a) Uso exclusivo de insecticidas.</a:t>
            </a:r>
            <a:br>
              <a:rPr lang="es-ES" dirty="0">
                <a:solidFill>
                  <a:schemeClr val="bg1"/>
                </a:solidFill>
              </a:rPr>
            </a:br>
            <a:r>
              <a:rPr lang="es-ES" dirty="0">
                <a:solidFill>
                  <a:schemeClr val="bg1"/>
                </a:solidFill>
                <a:highlight>
                  <a:srgbClr val="FF00FF"/>
                </a:highlight>
              </a:rPr>
              <a:t>b) Eliminación de criaderos de mosquitos y saneamiento ambiental. </a:t>
            </a:r>
            <a:br>
              <a:rPr lang="es-ES" dirty="0">
                <a:solidFill>
                  <a:schemeClr val="bg1"/>
                </a:solidFill>
                <a:highlight>
                  <a:srgbClr val="FF00FF"/>
                </a:highlight>
              </a:rPr>
            </a:br>
            <a:r>
              <a:rPr lang="es-ES" dirty="0">
                <a:solidFill>
                  <a:schemeClr val="bg1"/>
                </a:solidFill>
              </a:rPr>
              <a:t>c) Fumigación sin educación comunitaria.</a:t>
            </a:r>
            <a:br>
              <a:rPr lang="es-ES" dirty="0">
                <a:solidFill>
                  <a:schemeClr val="bg1"/>
                </a:solidFill>
              </a:rPr>
            </a:br>
            <a:r>
              <a:rPr lang="es-ES" dirty="0">
                <a:solidFill>
                  <a:schemeClr val="bg1"/>
                </a:solidFill>
              </a:rPr>
              <a:t>d) Esperar a que aparezcan brotes para actuar.</a:t>
            </a:r>
          </a:p>
          <a:p>
            <a:endParaRPr lang="es-ES" dirty="0">
              <a:solidFill>
                <a:schemeClr val="bg1"/>
              </a:solidFill>
            </a:endParaRPr>
          </a:p>
        </p:txBody>
      </p:sp>
    </p:spTree>
    <p:extLst>
      <p:ext uri="{BB962C8B-B14F-4D97-AF65-F5344CB8AC3E}">
        <p14:creationId xmlns:p14="http://schemas.microsoft.com/office/powerpoint/2010/main" val="275481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67138-E435-C606-493D-FC655E12749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F58FB17-854B-EC5C-6FC6-B4593D52975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69EAA355-1505-A961-721B-F077222DD7F2}"/>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45EEDB47-98FE-DA02-0786-4F3AB62D7AA0}"/>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02A9532F-1697-A6F8-ACBE-095A58FAB4C9}"/>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2️⃣ 5️⃣ ¿Qué beneficio tiene la implementación de historias clínicas electrónicas?</a:t>
            </a:r>
          </a:p>
          <a:p>
            <a:r>
              <a:rPr lang="es-ES" dirty="0">
                <a:solidFill>
                  <a:schemeClr val="bg1"/>
                </a:solidFill>
                <a:highlight>
                  <a:srgbClr val="FF00FF"/>
                </a:highlight>
              </a:rPr>
              <a:t>a) Mejora la continuidad de la atención médica. </a:t>
            </a:r>
            <a:br>
              <a:rPr lang="es-ES" dirty="0">
                <a:solidFill>
                  <a:schemeClr val="bg1"/>
                </a:solidFill>
                <a:highlight>
                  <a:srgbClr val="FF00FF"/>
                </a:highlight>
              </a:rPr>
            </a:br>
            <a:r>
              <a:rPr lang="es-ES" dirty="0">
                <a:solidFill>
                  <a:schemeClr val="bg1"/>
                </a:solidFill>
              </a:rPr>
              <a:t>b) Aumenta el tiempo de espera para la consulta.</a:t>
            </a:r>
            <a:br>
              <a:rPr lang="es-ES" dirty="0">
                <a:solidFill>
                  <a:schemeClr val="bg1"/>
                </a:solidFill>
              </a:rPr>
            </a:br>
            <a:r>
              <a:rPr lang="es-ES" dirty="0">
                <a:solidFill>
                  <a:schemeClr val="bg1"/>
                </a:solidFill>
              </a:rPr>
              <a:t>c) Limita el acceso a la información del paciente.</a:t>
            </a:r>
            <a:br>
              <a:rPr lang="es-ES" dirty="0">
                <a:solidFill>
                  <a:schemeClr val="bg1"/>
                </a:solidFill>
              </a:rPr>
            </a:br>
            <a:r>
              <a:rPr lang="es-ES" dirty="0">
                <a:solidFill>
                  <a:schemeClr val="bg1"/>
                </a:solidFill>
              </a:rPr>
              <a:t>d) No influye en la calidad de la atención.</a:t>
            </a:r>
          </a:p>
          <a:p>
            <a:pPr lvl="1"/>
            <a:br>
              <a:rPr lang="es-ES" dirty="0">
                <a:solidFill>
                  <a:schemeClr val="bg1"/>
                </a:solidFill>
              </a:rPr>
            </a:br>
            <a:endParaRPr lang="es-ES" dirty="0">
              <a:solidFill>
                <a:schemeClr val="bg1"/>
              </a:solidFill>
            </a:endParaRPr>
          </a:p>
          <a:p>
            <a:pPr>
              <a:buNone/>
            </a:pPr>
            <a:r>
              <a:rPr lang="es-ES" b="1" dirty="0">
                <a:solidFill>
                  <a:schemeClr val="bg1"/>
                </a:solidFill>
              </a:rPr>
              <a:t>2️⃣ 6️⃣ ¿Cuál de las siguientes es una función de los sistemas de información en salud?</a:t>
            </a:r>
          </a:p>
          <a:p>
            <a:r>
              <a:rPr lang="es-ES" dirty="0">
                <a:solidFill>
                  <a:schemeClr val="bg1"/>
                </a:solidFill>
                <a:highlight>
                  <a:srgbClr val="FF00FF"/>
                </a:highlight>
              </a:rPr>
              <a:t>a) Registrar datos epidemiológicos y mejorar la toma de decisiones. </a:t>
            </a:r>
            <a:br>
              <a:rPr lang="es-ES" dirty="0">
                <a:solidFill>
                  <a:schemeClr val="bg1"/>
                </a:solidFill>
              </a:rPr>
            </a:br>
            <a:r>
              <a:rPr lang="es-ES" dirty="0">
                <a:solidFill>
                  <a:schemeClr val="bg1"/>
                </a:solidFill>
              </a:rPr>
              <a:t>b) Eliminar la necesidad de médicos en la atención de salud.</a:t>
            </a:r>
            <a:br>
              <a:rPr lang="es-ES" dirty="0">
                <a:solidFill>
                  <a:schemeClr val="bg1"/>
                </a:solidFill>
              </a:rPr>
            </a:br>
            <a:r>
              <a:rPr lang="es-ES" dirty="0">
                <a:solidFill>
                  <a:schemeClr val="bg1"/>
                </a:solidFill>
              </a:rPr>
              <a:t>c) Reemplazar completamente la historia clínica en papel.</a:t>
            </a:r>
            <a:br>
              <a:rPr lang="es-ES" dirty="0">
                <a:solidFill>
                  <a:schemeClr val="bg1"/>
                </a:solidFill>
              </a:rPr>
            </a:br>
            <a:r>
              <a:rPr lang="es-ES" dirty="0">
                <a:solidFill>
                  <a:schemeClr val="bg1"/>
                </a:solidFill>
              </a:rPr>
              <a:t>d) Limitar la información de salud solo a hospitales.</a:t>
            </a:r>
          </a:p>
          <a:p>
            <a:endParaRPr lang="es-ES" dirty="0">
              <a:solidFill>
                <a:schemeClr val="bg1"/>
              </a:solidFill>
            </a:endParaRPr>
          </a:p>
        </p:txBody>
      </p:sp>
    </p:spTree>
    <p:extLst>
      <p:ext uri="{BB962C8B-B14F-4D97-AF65-F5344CB8AC3E}">
        <p14:creationId xmlns:p14="http://schemas.microsoft.com/office/powerpoint/2010/main" val="3088598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EEF73-D7E0-DA76-1BED-70F45E6FC96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2106050-BFA7-47F9-30D0-D419BB309B63}"/>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566E94DD-3027-D4F5-4CC3-83159BE29241}"/>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2F02A082-B057-E7B6-6C9E-17F44E9D9D91}"/>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78F94008-DC9F-DB98-4E07-AFACBEEA1AD3}"/>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2️⃣ 7️⃣ ¿Cuál es una barrera para la implementación de </a:t>
            </a:r>
            <a:r>
              <a:rPr lang="es-ES" b="1" dirty="0" err="1">
                <a:solidFill>
                  <a:schemeClr val="bg1"/>
                </a:solidFill>
              </a:rPr>
              <a:t>TICs</a:t>
            </a:r>
            <a:r>
              <a:rPr lang="es-ES" b="1" dirty="0">
                <a:solidFill>
                  <a:schemeClr val="bg1"/>
                </a:solidFill>
              </a:rPr>
              <a:t> en salud?</a:t>
            </a:r>
          </a:p>
          <a:p>
            <a:r>
              <a:rPr lang="es-ES" dirty="0">
                <a:solidFill>
                  <a:schemeClr val="bg1"/>
                </a:solidFill>
                <a:highlight>
                  <a:srgbClr val="FF00FF"/>
                </a:highlight>
              </a:rPr>
              <a:t>a) Falta de infraestructura tecnológica en centros de salud rurales. </a:t>
            </a:r>
            <a:br>
              <a:rPr lang="es-ES" dirty="0">
                <a:solidFill>
                  <a:schemeClr val="bg1"/>
                </a:solidFill>
                <a:highlight>
                  <a:srgbClr val="FF00FF"/>
                </a:highlight>
              </a:rPr>
            </a:br>
            <a:r>
              <a:rPr lang="es-ES" dirty="0">
                <a:solidFill>
                  <a:schemeClr val="bg1"/>
                </a:solidFill>
              </a:rPr>
              <a:t>b) Exceso de médicos especializados en informática médica.</a:t>
            </a:r>
            <a:br>
              <a:rPr lang="es-ES" dirty="0">
                <a:solidFill>
                  <a:schemeClr val="bg1"/>
                </a:solidFill>
              </a:rPr>
            </a:br>
            <a:r>
              <a:rPr lang="es-ES" dirty="0">
                <a:solidFill>
                  <a:schemeClr val="bg1"/>
                </a:solidFill>
              </a:rPr>
              <a:t>c) Bajo costo de implementación de sistemas de información.</a:t>
            </a:r>
            <a:br>
              <a:rPr lang="es-ES" dirty="0">
                <a:solidFill>
                  <a:schemeClr val="bg1"/>
                </a:solidFill>
              </a:rPr>
            </a:br>
            <a:r>
              <a:rPr lang="es-ES" dirty="0">
                <a:solidFill>
                  <a:schemeClr val="bg1"/>
                </a:solidFill>
              </a:rPr>
              <a:t>d) Alta aceptación de los sistemas por parte de todos los profesionales de salud.</a:t>
            </a:r>
          </a:p>
          <a:p>
            <a:pPr lvl="1"/>
            <a:br>
              <a:rPr lang="es-ES" dirty="0">
                <a:solidFill>
                  <a:schemeClr val="bg1"/>
                </a:solidFill>
              </a:rPr>
            </a:br>
            <a:endParaRPr lang="es-ES" dirty="0">
              <a:solidFill>
                <a:schemeClr val="bg1"/>
              </a:solidFill>
            </a:endParaRPr>
          </a:p>
          <a:p>
            <a:pPr>
              <a:buNone/>
            </a:pPr>
            <a:r>
              <a:rPr lang="es-ES" b="1" dirty="0">
                <a:solidFill>
                  <a:schemeClr val="bg1"/>
                </a:solidFill>
              </a:rPr>
              <a:t>2️⃣ </a:t>
            </a:r>
            <a:r>
              <a:rPr lang="es-PE" dirty="0">
                <a:solidFill>
                  <a:schemeClr val="bg1"/>
                </a:solidFill>
              </a:rPr>
              <a:t>8️⃣</a:t>
            </a:r>
            <a:r>
              <a:rPr lang="es-ES" b="1" dirty="0">
                <a:solidFill>
                  <a:schemeClr val="bg1"/>
                </a:solidFill>
              </a:rPr>
              <a:t>¿Cuál es un factor clave para garantizar una alimentación saludable en una comunidad?</a:t>
            </a:r>
          </a:p>
          <a:p>
            <a:r>
              <a:rPr lang="es-ES" dirty="0">
                <a:solidFill>
                  <a:schemeClr val="bg1"/>
                </a:solidFill>
                <a:highlight>
                  <a:srgbClr val="FF00FF"/>
                </a:highlight>
              </a:rPr>
              <a:t>a) Disponibilidad de alimentos nutritivos a precios accesibles. </a:t>
            </a:r>
            <a:br>
              <a:rPr lang="es-ES" dirty="0">
                <a:solidFill>
                  <a:schemeClr val="bg1"/>
                </a:solidFill>
                <a:highlight>
                  <a:srgbClr val="FF00FF"/>
                </a:highlight>
              </a:rPr>
            </a:br>
            <a:r>
              <a:rPr lang="es-ES" dirty="0">
                <a:solidFill>
                  <a:schemeClr val="bg1"/>
                </a:solidFill>
              </a:rPr>
              <a:t>b) Consumo exclusivo de suplementos alimenticios.</a:t>
            </a:r>
            <a:br>
              <a:rPr lang="es-ES" dirty="0">
                <a:solidFill>
                  <a:schemeClr val="bg1"/>
                </a:solidFill>
              </a:rPr>
            </a:br>
            <a:r>
              <a:rPr lang="es-ES" dirty="0">
                <a:solidFill>
                  <a:schemeClr val="bg1"/>
                </a:solidFill>
              </a:rPr>
              <a:t>c) Eliminación total del consumo de grasas y carbohidratos.</a:t>
            </a:r>
            <a:br>
              <a:rPr lang="es-ES" dirty="0">
                <a:solidFill>
                  <a:schemeClr val="bg1"/>
                </a:solidFill>
              </a:rPr>
            </a:br>
            <a:r>
              <a:rPr lang="es-ES" dirty="0">
                <a:solidFill>
                  <a:schemeClr val="bg1"/>
                </a:solidFill>
              </a:rPr>
              <a:t>d) Restricción de alimentos de origen animal en todas las edades.</a:t>
            </a:r>
          </a:p>
          <a:p>
            <a:pPr>
              <a:buNone/>
            </a:pPr>
            <a:endParaRPr lang="es-ES" dirty="0">
              <a:solidFill>
                <a:schemeClr val="bg1"/>
              </a:solidFill>
            </a:endParaRPr>
          </a:p>
        </p:txBody>
      </p:sp>
    </p:spTree>
    <p:extLst>
      <p:ext uri="{BB962C8B-B14F-4D97-AF65-F5344CB8AC3E}">
        <p14:creationId xmlns:p14="http://schemas.microsoft.com/office/powerpoint/2010/main" val="3314540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00B94-0576-46E2-2349-FB7C1C9FE2C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19EB8A6-C7E7-5382-A11B-59340CF61330}"/>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1DA494AD-60A2-415C-8128-CE49378C448B}"/>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04514FA-9391-02A8-672F-C186478D7CA3}"/>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EB55ED54-2F7E-B63D-99E2-217A16A1CB3A}"/>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2️⃣ 9️⃣ ¿Por qué es importante el trabajo intersectorial en salud pública?</a:t>
            </a:r>
          </a:p>
          <a:p>
            <a:r>
              <a:rPr lang="es-ES" dirty="0">
                <a:solidFill>
                  <a:schemeClr val="bg1"/>
                </a:solidFill>
                <a:highlight>
                  <a:srgbClr val="FF00FF"/>
                </a:highlight>
              </a:rPr>
              <a:t>a) Permite abordar los problemas de salud desde diferentes sectores. </a:t>
            </a:r>
            <a:br>
              <a:rPr lang="es-ES" dirty="0">
                <a:solidFill>
                  <a:schemeClr val="bg1"/>
                </a:solidFill>
                <a:highlight>
                  <a:srgbClr val="FF00FF"/>
                </a:highlight>
              </a:rPr>
            </a:br>
            <a:r>
              <a:rPr lang="es-ES" dirty="0">
                <a:solidFill>
                  <a:schemeClr val="bg1"/>
                </a:solidFill>
              </a:rPr>
              <a:t>b) Centraliza la atención de salud en hospitales grandes.</a:t>
            </a:r>
            <a:br>
              <a:rPr lang="es-ES" dirty="0">
                <a:solidFill>
                  <a:schemeClr val="bg1"/>
                </a:solidFill>
              </a:rPr>
            </a:br>
            <a:r>
              <a:rPr lang="es-ES" dirty="0">
                <a:solidFill>
                  <a:schemeClr val="bg1"/>
                </a:solidFill>
              </a:rPr>
              <a:t>c) Reduce la participación de la comunidad en la toma de decisiones.</a:t>
            </a:r>
            <a:br>
              <a:rPr lang="es-ES" dirty="0">
                <a:solidFill>
                  <a:schemeClr val="bg1"/>
                </a:solidFill>
              </a:rPr>
            </a:br>
            <a:r>
              <a:rPr lang="es-ES" dirty="0">
                <a:solidFill>
                  <a:schemeClr val="bg1"/>
                </a:solidFill>
              </a:rPr>
              <a:t>d) Se enfoca solo en la atención médica individual.</a:t>
            </a:r>
          </a:p>
          <a:p>
            <a:pPr lvl="1"/>
            <a:br>
              <a:rPr lang="es-ES" dirty="0">
                <a:solidFill>
                  <a:schemeClr val="bg1"/>
                </a:solidFill>
              </a:rPr>
            </a:br>
            <a:endParaRPr lang="es-ES" dirty="0">
              <a:solidFill>
                <a:schemeClr val="bg1"/>
              </a:solidFill>
            </a:endParaRPr>
          </a:p>
          <a:p>
            <a:pPr>
              <a:buNone/>
            </a:pPr>
            <a:r>
              <a:rPr lang="es-ES" b="1" dirty="0">
                <a:solidFill>
                  <a:schemeClr val="bg1"/>
                </a:solidFill>
              </a:rPr>
              <a:t>3️⃣ 0️⃣ ¿Cuál es un principio clave de la promoción de la salud?</a:t>
            </a:r>
          </a:p>
          <a:p>
            <a:r>
              <a:rPr lang="es-ES" dirty="0">
                <a:solidFill>
                  <a:schemeClr val="bg1"/>
                </a:solidFill>
                <a:highlight>
                  <a:srgbClr val="FF00FF"/>
                </a:highlight>
              </a:rPr>
              <a:t>a) Fomento del autocuidado y estilos de vida saludables. </a:t>
            </a:r>
            <a:br>
              <a:rPr lang="es-ES" dirty="0">
                <a:solidFill>
                  <a:schemeClr val="bg1"/>
                </a:solidFill>
                <a:highlight>
                  <a:srgbClr val="FF00FF"/>
                </a:highlight>
              </a:rPr>
            </a:br>
            <a:r>
              <a:rPr lang="es-ES" dirty="0">
                <a:solidFill>
                  <a:schemeClr val="bg1"/>
                </a:solidFill>
              </a:rPr>
              <a:t>b) Exclusión de la comunidad en la toma de decisiones.</a:t>
            </a:r>
            <a:br>
              <a:rPr lang="es-ES" dirty="0">
                <a:solidFill>
                  <a:schemeClr val="bg1"/>
                </a:solidFill>
              </a:rPr>
            </a:br>
            <a:r>
              <a:rPr lang="es-ES" dirty="0">
                <a:solidFill>
                  <a:schemeClr val="bg1"/>
                </a:solidFill>
              </a:rPr>
              <a:t>c) Enfoque exclusivo en el tratamiento de enfermedades.</a:t>
            </a:r>
            <a:br>
              <a:rPr lang="es-ES" dirty="0">
                <a:solidFill>
                  <a:schemeClr val="bg1"/>
                </a:solidFill>
              </a:rPr>
            </a:br>
            <a:r>
              <a:rPr lang="es-ES" dirty="0">
                <a:solidFill>
                  <a:schemeClr val="bg1"/>
                </a:solidFill>
              </a:rPr>
              <a:t>d) Priorización de hospitales sobre la prevención.</a:t>
            </a:r>
          </a:p>
          <a:p>
            <a:pPr>
              <a:buNone/>
            </a:pPr>
            <a:endParaRPr lang="es-ES" dirty="0">
              <a:solidFill>
                <a:schemeClr val="bg1"/>
              </a:solidFill>
            </a:endParaRPr>
          </a:p>
        </p:txBody>
      </p:sp>
    </p:spTree>
    <p:extLst>
      <p:ext uri="{BB962C8B-B14F-4D97-AF65-F5344CB8AC3E}">
        <p14:creationId xmlns:p14="http://schemas.microsoft.com/office/powerpoint/2010/main" val="2375905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7CC9A-4E81-187F-A5BB-686FDD247B3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CE83D2A-0776-297D-8D08-BE3A016E3EFE}"/>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B12EB341-E46C-92C7-4BF8-73F5FDF71DA0}"/>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2422FFEA-7906-1F9A-D7F4-BED9B2E3B689}"/>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699B08B-D33F-D5FC-8C85-995CE83BAC31}"/>
              </a:ext>
            </a:extLst>
          </p:cNvPr>
          <p:cNvSpPr txBox="1"/>
          <p:nvPr/>
        </p:nvSpPr>
        <p:spPr>
          <a:xfrm>
            <a:off x="838199" y="1973263"/>
            <a:ext cx="8706854" cy="3693319"/>
          </a:xfrm>
          <a:prstGeom prst="rect">
            <a:avLst/>
          </a:prstGeom>
          <a:noFill/>
        </p:spPr>
        <p:txBody>
          <a:bodyPr wrap="square">
            <a:spAutoFit/>
          </a:bodyPr>
          <a:lstStyle/>
          <a:p>
            <a:pPr>
              <a:buNone/>
            </a:pPr>
            <a:r>
              <a:rPr lang="es-ES" b="1" dirty="0">
                <a:solidFill>
                  <a:schemeClr val="bg1"/>
                </a:solidFill>
              </a:rPr>
              <a:t>3️⃣ 1️⃣ ¿Cuál es un ejemplo de una intervención comunitaria en salud?</a:t>
            </a:r>
          </a:p>
          <a:p>
            <a:r>
              <a:rPr lang="es-ES" dirty="0">
                <a:solidFill>
                  <a:schemeClr val="bg1"/>
                </a:solidFill>
              </a:rPr>
              <a:t>a) Diagnóstico individual en consultorio.</a:t>
            </a:r>
            <a:br>
              <a:rPr lang="es-ES" dirty="0">
                <a:solidFill>
                  <a:schemeClr val="bg1"/>
                </a:solidFill>
              </a:rPr>
            </a:br>
            <a:r>
              <a:rPr lang="es-ES" dirty="0">
                <a:solidFill>
                  <a:schemeClr val="bg1"/>
                </a:solidFill>
                <a:highlight>
                  <a:srgbClr val="FF00FF"/>
                </a:highlight>
              </a:rPr>
              <a:t>b) Capacitación a líderes comunitarios sobre higiene y prevención. </a:t>
            </a:r>
            <a:br>
              <a:rPr lang="es-ES" dirty="0">
                <a:solidFill>
                  <a:schemeClr val="bg1"/>
                </a:solidFill>
                <a:highlight>
                  <a:srgbClr val="FF00FF"/>
                </a:highlight>
              </a:rPr>
            </a:br>
            <a:r>
              <a:rPr lang="es-ES" dirty="0">
                <a:solidFill>
                  <a:schemeClr val="bg1"/>
                </a:solidFill>
              </a:rPr>
              <a:t>c) Implementación de terapias intensivas en hospitales.</a:t>
            </a:r>
            <a:br>
              <a:rPr lang="es-ES" dirty="0">
                <a:solidFill>
                  <a:schemeClr val="bg1"/>
                </a:solidFill>
              </a:rPr>
            </a:br>
            <a:r>
              <a:rPr lang="es-ES" dirty="0">
                <a:solidFill>
                  <a:schemeClr val="bg1"/>
                </a:solidFill>
              </a:rPr>
              <a:t>d) Dispensación de medicamentos en farmacias.</a:t>
            </a:r>
          </a:p>
          <a:p>
            <a:pPr lvl="1"/>
            <a:br>
              <a:rPr lang="es-ES" dirty="0">
                <a:solidFill>
                  <a:schemeClr val="bg1"/>
                </a:solidFill>
              </a:rPr>
            </a:br>
            <a:endParaRPr lang="es-ES" dirty="0">
              <a:solidFill>
                <a:schemeClr val="bg1"/>
              </a:solidFill>
            </a:endParaRPr>
          </a:p>
          <a:p>
            <a:pPr>
              <a:buNone/>
            </a:pPr>
            <a:r>
              <a:rPr lang="es-ES" b="1" dirty="0">
                <a:solidFill>
                  <a:schemeClr val="bg1"/>
                </a:solidFill>
              </a:rPr>
              <a:t>3️⃣ 2️⃣ ¿Qué tipo de residuo hospitalario es un guante con sangre?</a:t>
            </a:r>
          </a:p>
          <a:p>
            <a:r>
              <a:rPr lang="es-ES" dirty="0">
                <a:solidFill>
                  <a:schemeClr val="bg1"/>
                </a:solidFill>
              </a:rPr>
              <a:t>a) Residuo común.</a:t>
            </a:r>
            <a:br>
              <a:rPr lang="es-ES" dirty="0">
                <a:solidFill>
                  <a:schemeClr val="bg1"/>
                </a:solidFill>
              </a:rPr>
            </a:br>
            <a:r>
              <a:rPr lang="es-ES" dirty="0">
                <a:solidFill>
                  <a:schemeClr val="bg1"/>
                </a:solidFill>
              </a:rPr>
              <a:t>b) Residuo químico.</a:t>
            </a:r>
            <a:br>
              <a:rPr lang="es-ES" dirty="0">
                <a:solidFill>
                  <a:schemeClr val="bg1"/>
                </a:solidFill>
              </a:rPr>
            </a:br>
            <a:r>
              <a:rPr lang="es-ES" dirty="0">
                <a:solidFill>
                  <a:schemeClr val="bg1"/>
                </a:solidFill>
                <a:highlight>
                  <a:srgbClr val="FF00FF"/>
                </a:highlight>
              </a:rPr>
              <a:t>c) Residuo </a:t>
            </a:r>
            <a:r>
              <a:rPr lang="es-ES" dirty="0" err="1">
                <a:solidFill>
                  <a:schemeClr val="bg1"/>
                </a:solidFill>
                <a:highlight>
                  <a:srgbClr val="FF00FF"/>
                </a:highlight>
              </a:rPr>
              <a:t>biocontaminado</a:t>
            </a:r>
            <a:r>
              <a:rPr lang="es-ES" dirty="0">
                <a:solidFill>
                  <a:schemeClr val="bg1"/>
                </a:solidFill>
                <a:highlight>
                  <a:srgbClr val="FF00FF"/>
                </a:highlight>
              </a:rPr>
              <a:t>. </a:t>
            </a:r>
            <a:br>
              <a:rPr lang="es-ES" dirty="0">
                <a:solidFill>
                  <a:schemeClr val="bg1"/>
                </a:solidFill>
                <a:highlight>
                  <a:srgbClr val="FF00FF"/>
                </a:highlight>
              </a:rPr>
            </a:br>
            <a:r>
              <a:rPr lang="es-ES" dirty="0">
                <a:solidFill>
                  <a:schemeClr val="bg1"/>
                </a:solidFill>
              </a:rPr>
              <a:t>d) Residuo radiactivo.</a:t>
            </a:r>
          </a:p>
          <a:p>
            <a:pPr>
              <a:buNone/>
            </a:pPr>
            <a:endParaRPr lang="es-ES" dirty="0">
              <a:solidFill>
                <a:schemeClr val="bg1"/>
              </a:solidFill>
            </a:endParaRPr>
          </a:p>
        </p:txBody>
      </p:sp>
    </p:spTree>
    <p:extLst>
      <p:ext uri="{BB962C8B-B14F-4D97-AF65-F5344CB8AC3E}">
        <p14:creationId xmlns:p14="http://schemas.microsoft.com/office/powerpoint/2010/main" val="4015170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648B6-FE53-246B-48DA-C064F34E523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C681B0C-B9DA-22B6-9E41-9695DAA1D876}"/>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CA411F06-DC58-ADD8-84AF-C08BF77A496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6B31BE95-5271-27D7-C3B5-A739790EBBD7}"/>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9C81BAA-5BE6-1CAC-0A79-35A2165A4C31}"/>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3️⃣ 3️⃣ ¿Qué caracteriza a la participación social en salud?</a:t>
            </a:r>
          </a:p>
          <a:p>
            <a:r>
              <a:rPr lang="es-ES" dirty="0">
                <a:solidFill>
                  <a:schemeClr val="bg1"/>
                </a:solidFill>
                <a:highlight>
                  <a:srgbClr val="FF00FF"/>
                </a:highlight>
              </a:rPr>
              <a:t>a) La comunidad toma decisiones junto con los profesionales de salud. </a:t>
            </a:r>
            <a:br>
              <a:rPr lang="es-ES" dirty="0">
                <a:solidFill>
                  <a:schemeClr val="bg1"/>
                </a:solidFill>
              </a:rPr>
            </a:br>
            <a:r>
              <a:rPr lang="es-ES" dirty="0">
                <a:solidFill>
                  <a:schemeClr val="bg1"/>
                </a:solidFill>
              </a:rPr>
              <a:t>b) Solo el Estado tiene control sobre las estrategias de salud.</a:t>
            </a:r>
            <a:br>
              <a:rPr lang="es-ES" dirty="0">
                <a:solidFill>
                  <a:schemeClr val="bg1"/>
                </a:solidFill>
              </a:rPr>
            </a:br>
            <a:r>
              <a:rPr lang="es-ES" dirty="0">
                <a:solidFill>
                  <a:schemeClr val="bg1"/>
                </a:solidFill>
              </a:rPr>
              <a:t>c) Se enfoca exclusivamente en hospitales.</a:t>
            </a:r>
            <a:br>
              <a:rPr lang="es-ES" dirty="0">
                <a:solidFill>
                  <a:schemeClr val="bg1"/>
                </a:solidFill>
              </a:rPr>
            </a:br>
            <a:r>
              <a:rPr lang="es-ES" dirty="0">
                <a:solidFill>
                  <a:schemeClr val="bg1"/>
                </a:solidFill>
              </a:rPr>
              <a:t>d) Se limita a recibir información sin opinar.</a:t>
            </a:r>
          </a:p>
          <a:p>
            <a:pPr lvl="1"/>
            <a:br>
              <a:rPr lang="es-ES" dirty="0">
                <a:solidFill>
                  <a:schemeClr val="bg1"/>
                </a:solidFill>
              </a:rPr>
            </a:br>
            <a:endParaRPr lang="es-ES" dirty="0">
              <a:solidFill>
                <a:schemeClr val="bg1"/>
              </a:solidFill>
            </a:endParaRPr>
          </a:p>
          <a:p>
            <a:pPr>
              <a:buNone/>
            </a:pPr>
            <a:r>
              <a:rPr lang="es-ES" b="1" dirty="0">
                <a:solidFill>
                  <a:schemeClr val="bg1"/>
                </a:solidFill>
              </a:rPr>
              <a:t>3️⃣ 4️⃣ ¿Cuál es el propósito principal de un Plan de Salud Local?</a:t>
            </a:r>
          </a:p>
          <a:p>
            <a:r>
              <a:rPr lang="es-ES" dirty="0">
                <a:solidFill>
                  <a:schemeClr val="bg1"/>
                </a:solidFill>
                <a:highlight>
                  <a:srgbClr val="FF00FF"/>
                </a:highlight>
              </a:rPr>
              <a:t>a) Implementar estrategias de salud adaptadas a la comunidad. </a:t>
            </a:r>
            <a:br>
              <a:rPr lang="es-ES" dirty="0">
                <a:solidFill>
                  <a:schemeClr val="bg1"/>
                </a:solidFill>
                <a:highlight>
                  <a:srgbClr val="FF00FF"/>
                </a:highlight>
              </a:rPr>
            </a:br>
            <a:r>
              <a:rPr lang="es-ES" dirty="0">
                <a:solidFill>
                  <a:schemeClr val="bg1"/>
                </a:solidFill>
              </a:rPr>
              <a:t>b) Controlar únicamente el acceso a hospitales.</a:t>
            </a:r>
            <a:br>
              <a:rPr lang="es-ES" dirty="0">
                <a:solidFill>
                  <a:schemeClr val="bg1"/>
                </a:solidFill>
              </a:rPr>
            </a:br>
            <a:r>
              <a:rPr lang="es-ES" dirty="0">
                <a:solidFill>
                  <a:schemeClr val="bg1"/>
                </a:solidFill>
              </a:rPr>
              <a:t>c) Determinar la cantidad de médicos en cada región.</a:t>
            </a:r>
            <a:br>
              <a:rPr lang="es-ES" dirty="0">
                <a:solidFill>
                  <a:schemeClr val="bg1"/>
                </a:solidFill>
              </a:rPr>
            </a:br>
            <a:r>
              <a:rPr lang="es-ES" dirty="0">
                <a:solidFill>
                  <a:schemeClr val="bg1"/>
                </a:solidFill>
              </a:rPr>
              <a:t>d) Definir el presupuesto general del Ministerio de Salud.</a:t>
            </a:r>
          </a:p>
          <a:p>
            <a:pPr>
              <a:buNone/>
            </a:pPr>
            <a:endParaRPr lang="es-ES" dirty="0">
              <a:solidFill>
                <a:schemeClr val="bg1"/>
              </a:solidFill>
            </a:endParaRPr>
          </a:p>
        </p:txBody>
      </p:sp>
    </p:spTree>
    <p:extLst>
      <p:ext uri="{BB962C8B-B14F-4D97-AF65-F5344CB8AC3E}">
        <p14:creationId xmlns:p14="http://schemas.microsoft.com/office/powerpoint/2010/main" val="161493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E055F-D64E-20D7-1DC2-56453347417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E125FE3-2D38-2827-C54B-CC42652AC24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FC1643AD-B81B-A813-5C13-E7834516EC3A}"/>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D7844A30-232B-A8A2-43CC-8D154BDA0967}"/>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84E6D5C0-A83F-E47A-7947-A2FA81FDD624}"/>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3️⃣ 5️⃣ ¿Cuál es un ejemplo de un riesgo ocupacional en trabajadores de la salud?</a:t>
            </a:r>
          </a:p>
          <a:p>
            <a:r>
              <a:rPr lang="es-ES" dirty="0">
                <a:solidFill>
                  <a:schemeClr val="bg1"/>
                </a:solidFill>
                <a:highlight>
                  <a:srgbClr val="FF00FF"/>
                </a:highlight>
              </a:rPr>
              <a:t>a) Estrés por carga laboral excesiva. </a:t>
            </a:r>
            <a:br>
              <a:rPr lang="es-ES" dirty="0">
                <a:solidFill>
                  <a:schemeClr val="bg1"/>
                </a:solidFill>
              </a:rPr>
            </a:br>
            <a:r>
              <a:rPr lang="es-ES" dirty="0">
                <a:solidFill>
                  <a:schemeClr val="bg1"/>
                </a:solidFill>
              </a:rPr>
              <a:t>b) Exposición a música en bajo volumen.</a:t>
            </a:r>
            <a:br>
              <a:rPr lang="es-ES" dirty="0">
                <a:solidFill>
                  <a:schemeClr val="bg1"/>
                </a:solidFill>
              </a:rPr>
            </a:br>
            <a:r>
              <a:rPr lang="es-ES" dirty="0">
                <a:solidFill>
                  <a:schemeClr val="bg1"/>
                </a:solidFill>
              </a:rPr>
              <a:t>c) Uso de uniforme limpio diariamente.</a:t>
            </a:r>
            <a:br>
              <a:rPr lang="es-ES" dirty="0">
                <a:solidFill>
                  <a:schemeClr val="bg1"/>
                </a:solidFill>
              </a:rPr>
            </a:br>
            <a:r>
              <a:rPr lang="es-ES" dirty="0">
                <a:solidFill>
                  <a:schemeClr val="bg1"/>
                </a:solidFill>
              </a:rPr>
              <a:t>d) Control de horario flexible.</a:t>
            </a:r>
          </a:p>
          <a:p>
            <a:pPr lvl="1"/>
            <a:br>
              <a:rPr lang="es-ES" dirty="0">
                <a:solidFill>
                  <a:schemeClr val="bg1"/>
                </a:solidFill>
              </a:rPr>
            </a:br>
            <a:endParaRPr lang="es-ES" dirty="0">
              <a:solidFill>
                <a:schemeClr val="bg1"/>
              </a:solidFill>
            </a:endParaRPr>
          </a:p>
          <a:p>
            <a:pPr>
              <a:buNone/>
            </a:pPr>
            <a:r>
              <a:rPr lang="es-ES" b="1" dirty="0">
                <a:solidFill>
                  <a:schemeClr val="bg1"/>
                </a:solidFill>
              </a:rPr>
              <a:t>3️⃣ 6️⃣ ¿Cuál de las siguientes es una intervención de promoción de la salud?</a:t>
            </a:r>
          </a:p>
          <a:p>
            <a:r>
              <a:rPr lang="es-ES" dirty="0">
                <a:solidFill>
                  <a:schemeClr val="bg1"/>
                </a:solidFill>
                <a:highlight>
                  <a:srgbClr val="FF00FF"/>
                </a:highlight>
              </a:rPr>
              <a:t>a) Implementación de programas de alimentación saludable en escuelas. </a:t>
            </a:r>
            <a:br>
              <a:rPr lang="es-ES" dirty="0">
                <a:solidFill>
                  <a:schemeClr val="bg1"/>
                </a:solidFill>
              </a:rPr>
            </a:br>
            <a:r>
              <a:rPr lang="es-ES" dirty="0">
                <a:solidFill>
                  <a:schemeClr val="bg1"/>
                </a:solidFill>
              </a:rPr>
              <a:t>b) Diagnóstico temprano de cáncer de mama.</a:t>
            </a:r>
            <a:br>
              <a:rPr lang="es-ES" dirty="0">
                <a:solidFill>
                  <a:schemeClr val="bg1"/>
                </a:solidFill>
              </a:rPr>
            </a:br>
            <a:r>
              <a:rPr lang="es-ES" dirty="0">
                <a:solidFill>
                  <a:schemeClr val="bg1"/>
                </a:solidFill>
              </a:rPr>
              <a:t>c) Uso de antibióticos para tratar infecciones.</a:t>
            </a:r>
            <a:br>
              <a:rPr lang="es-ES" dirty="0">
                <a:solidFill>
                  <a:schemeClr val="bg1"/>
                </a:solidFill>
              </a:rPr>
            </a:br>
            <a:r>
              <a:rPr lang="es-ES" dirty="0">
                <a:solidFill>
                  <a:schemeClr val="bg1"/>
                </a:solidFill>
              </a:rPr>
              <a:t>d) Cirugía correctiva para problemas cardiovasculares.</a:t>
            </a:r>
          </a:p>
          <a:p>
            <a:pPr>
              <a:buNone/>
            </a:pPr>
            <a:endParaRPr lang="es-ES" dirty="0">
              <a:solidFill>
                <a:schemeClr val="bg1"/>
              </a:solidFill>
            </a:endParaRPr>
          </a:p>
        </p:txBody>
      </p:sp>
    </p:spTree>
    <p:extLst>
      <p:ext uri="{BB962C8B-B14F-4D97-AF65-F5344CB8AC3E}">
        <p14:creationId xmlns:p14="http://schemas.microsoft.com/office/powerpoint/2010/main" val="3586412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02154-4200-A48E-DE76-F4923D19588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16640D6-4A64-818C-988B-5A6283CC54E9}"/>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04E90099-0FBE-B4D7-6C03-6C33720BA107}"/>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B9C4A5D-3092-7246-5006-CCAC0FC0759C}"/>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28F6720-D1AB-3A8F-9108-9046FB16A98B}"/>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3️⃣ 7️⃣ ¿Cuál es un principio del modelo de salud mental comunitaria?</a:t>
            </a:r>
          </a:p>
          <a:p>
            <a:r>
              <a:rPr lang="es-ES" dirty="0">
                <a:solidFill>
                  <a:schemeClr val="bg1"/>
                </a:solidFill>
                <a:highlight>
                  <a:srgbClr val="FF00FF"/>
                </a:highlight>
              </a:rPr>
              <a:t>a) Atención integral y descentralizada. </a:t>
            </a:r>
            <a:br>
              <a:rPr lang="es-ES" dirty="0">
                <a:solidFill>
                  <a:schemeClr val="bg1"/>
                </a:solidFill>
              </a:rPr>
            </a:br>
            <a:r>
              <a:rPr lang="es-ES" dirty="0">
                <a:solidFill>
                  <a:schemeClr val="bg1"/>
                </a:solidFill>
              </a:rPr>
              <a:t>b) Hospitalización prolongada de los pacientes psiquiátricos.</a:t>
            </a:r>
            <a:br>
              <a:rPr lang="es-ES" dirty="0">
                <a:solidFill>
                  <a:schemeClr val="bg1"/>
                </a:solidFill>
              </a:rPr>
            </a:br>
            <a:r>
              <a:rPr lang="es-ES" dirty="0">
                <a:solidFill>
                  <a:schemeClr val="bg1"/>
                </a:solidFill>
              </a:rPr>
              <a:t>c) Enfoque exclusivo en tratamiento farmacológico.</a:t>
            </a:r>
            <a:br>
              <a:rPr lang="es-ES" dirty="0">
                <a:solidFill>
                  <a:schemeClr val="bg1"/>
                </a:solidFill>
              </a:rPr>
            </a:br>
            <a:r>
              <a:rPr lang="es-ES" dirty="0">
                <a:solidFill>
                  <a:schemeClr val="bg1"/>
                </a:solidFill>
              </a:rPr>
              <a:t>d) Restricción del acceso a servicios de salud mental a nivel primario.</a:t>
            </a:r>
          </a:p>
          <a:p>
            <a:pPr lvl="1"/>
            <a:br>
              <a:rPr lang="es-ES" dirty="0">
                <a:solidFill>
                  <a:schemeClr val="bg1"/>
                </a:solidFill>
              </a:rPr>
            </a:br>
            <a:endParaRPr lang="es-ES" dirty="0">
              <a:solidFill>
                <a:schemeClr val="bg1"/>
              </a:solidFill>
            </a:endParaRPr>
          </a:p>
          <a:p>
            <a:pPr>
              <a:buNone/>
            </a:pPr>
            <a:r>
              <a:rPr lang="es-ES" b="1" dirty="0">
                <a:solidFill>
                  <a:schemeClr val="bg1"/>
                </a:solidFill>
              </a:rPr>
              <a:t>3️⃣ 8️⃣ ¿Qué acción define a un municipio saludable?</a:t>
            </a:r>
          </a:p>
          <a:p>
            <a:r>
              <a:rPr lang="es-ES" dirty="0">
                <a:solidFill>
                  <a:schemeClr val="bg1"/>
                </a:solidFill>
                <a:highlight>
                  <a:srgbClr val="FF00FF"/>
                </a:highlight>
              </a:rPr>
              <a:t>a) Implementar programas de educación sanitaria y calidad de vida. </a:t>
            </a:r>
            <a:br>
              <a:rPr lang="es-ES" dirty="0">
                <a:solidFill>
                  <a:schemeClr val="bg1"/>
                </a:solidFill>
              </a:rPr>
            </a:br>
            <a:r>
              <a:rPr lang="es-ES" dirty="0">
                <a:solidFill>
                  <a:schemeClr val="bg1"/>
                </a:solidFill>
              </a:rPr>
              <a:t>b) Construir más hospitales en la comunidad.</a:t>
            </a:r>
            <a:br>
              <a:rPr lang="es-ES" dirty="0">
                <a:solidFill>
                  <a:schemeClr val="bg1"/>
                </a:solidFill>
              </a:rPr>
            </a:br>
            <a:r>
              <a:rPr lang="es-ES" dirty="0">
                <a:solidFill>
                  <a:schemeClr val="bg1"/>
                </a:solidFill>
              </a:rPr>
              <a:t>c) Fomentar únicamente la atención médica curativa.</a:t>
            </a:r>
            <a:br>
              <a:rPr lang="es-ES" dirty="0">
                <a:solidFill>
                  <a:schemeClr val="bg1"/>
                </a:solidFill>
              </a:rPr>
            </a:br>
            <a:r>
              <a:rPr lang="es-ES" dirty="0">
                <a:solidFill>
                  <a:schemeClr val="bg1"/>
                </a:solidFill>
              </a:rPr>
              <a:t>d) Centrarse solo en reducir impuestos locales.</a:t>
            </a:r>
          </a:p>
          <a:p>
            <a:pPr>
              <a:buNone/>
            </a:pPr>
            <a:endParaRPr lang="es-ES" dirty="0">
              <a:solidFill>
                <a:schemeClr val="bg1"/>
              </a:solidFill>
            </a:endParaRPr>
          </a:p>
        </p:txBody>
      </p:sp>
    </p:spTree>
    <p:extLst>
      <p:ext uri="{BB962C8B-B14F-4D97-AF65-F5344CB8AC3E}">
        <p14:creationId xmlns:p14="http://schemas.microsoft.com/office/powerpoint/2010/main" val="2523833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9BC24-D12C-FA9B-54F9-19F21E540D1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2C9578C-05E5-1FA6-E53B-921645E489CE}"/>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0FB5DF94-FEE7-50D5-DEDD-78978FD8994B}"/>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28256990-7932-5CE0-18F9-5DA2857DAB0C}"/>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DC97AD8-8AE4-FD5E-0235-6D6BA0D641E8}"/>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3️⃣ 9️⃣ ¿Qué información proporciona una ficha familiar en salud comunitaria?</a:t>
            </a:r>
          </a:p>
          <a:p>
            <a:r>
              <a:rPr lang="es-ES" dirty="0">
                <a:solidFill>
                  <a:schemeClr val="bg1"/>
                </a:solidFill>
                <a:highlight>
                  <a:srgbClr val="FF00FF"/>
                </a:highlight>
              </a:rPr>
              <a:t>a) Factores de riesgo y condiciones de salud del núcleo familiar. </a:t>
            </a:r>
            <a:br>
              <a:rPr lang="es-ES" dirty="0">
                <a:solidFill>
                  <a:schemeClr val="bg1"/>
                </a:solidFill>
              </a:rPr>
            </a:br>
            <a:r>
              <a:rPr lang="es-ES" dirty="0">
                <a:solidFill>
                  <a:schemeClr val="bg1"/>
                </a:solidFill>
              </a:rPr>
              <a:t>b) Solo la historia clínica individual de cada miembro.</a:t>
            </a:r>
            <a:br>
              <a:rPr lang="es-ES" dirty="0">
                <a:solidFill>
                  <a:schemeClr val="bg1"/>
                </a:solidFill>
              </a:rPr>
            </a:br>
            <a:r>
              <a:rPr lang="es-ES" dirty="0">
                <a:solidFill>
                  <a:schemeClr val="bg1"/>
                </a:solidFill>
              </a:rPr>
              <a:t>c) Registro de visitas médicas en hospitales.</a:t>
            </a:r>
            <a:br>
              <a:rPr lang="es-ES" dirty="0">
                <a:solidFill>
                  <a:schemeClr val="bg1"/>
                </a:solidFill>
              </a:rPr>
            </a:br>
            <a:r>
              <a:rPr lang="es-ES" dirty="0">
                <a:solidFill>
                  <a:schemeClr val="bg1"/>
                </a:solidFill>
              </a:rPr>
              <a:t>d) Exclusivamente datos económicos del hogar.</a:t>
            </a:r>
          </a:p>
          <a:p>
            <a:pPr lvl="1"/>
            <a:br>
              <a:rPr lang="es-ES" dirty="0">
                <a:solidFill>
                  <a:schemeClr val="bg1"/>
                </a:solidFill>
              </a:rPr>
            </a:br>
            <a:endParaRPr lang="es-ES" dirty="0">
              <a:solidFill>
                <a:schemeClr val="bg1"/>
              </a:solidFill>
            </a:endParaRPr>
          </a:p>
          <a:p>
            <a:pPr>
              <a:buNone/>
            </a:pPr>
            <a:r>
              <a:rPr lang="es-ES" b="1" dirty="0">
                <a:solidFill>
                  <a:schemeClr val="bg1"/>
                </a:solidFill>
              </a:rPr>
              <a:t>4️⃣ 0️⃣ ¿Cuál es una medida eficaz para prevenir enfermedades transmitidas por vectores?</a:t>
            </a:r>
          </a:p>
          <a:p>
            <a:r>
              <a:rPr lang="es-ES" dirty="0">
                <a:solidFill>
                  <a:schemeClr val="bg1"/>
                </a:solidFill>
                <a:highlight>
                  <a:srgbClr val="FF00FF"/>
                </a:highlight>
              </a:rPr>
              <a:t>a) Uso de mosquiteros y eliminación de criaderos. </a:t>
            </a:r>
            <a:br>
              <a:rPr lang="es-ES" dirty="0">
                <a:solidFill>
                  <a:schemeClr val="bg1"/>
                </a:solidFill>
                <a:highlight>
                  <a:srgbClr val="FF00FF"/>
                </a:highlight>
              </a:rPr>
            </a:br>
            <a:r>
              <a:rPr lang="es-ES" dirty="0">
                <a:solidFill>
                  <a:schemeClr val="bg1"/>
                </a:solidFill>
              </a:rPr>
              <a:t>b) Aplicación de antibióticos a personas en riesgo.</a:t>
            </a:r>
            <a:br>
              <a:rPr lang="es-ES" dirty="0">
                <a:solidFill>
                  <a:schemeClr val="bg1"/>
                </a:solidFill>
              </a:rPr>
            </a:br>
            <a:r>
              <a:rPr lang="es-ES" dirty="0">
                <a:solidFill>
                  <a:schemeClr val="bg1"/>
                </a:solidFill>
              </a:rPr>
              <a:t>c) Construcción de hospitales en zonas rurales.</a:t>
            </a:r>
            <a:br>
              <a:rPr lang="es-ES" dirty="0">
                <a:solidFill>
                  <a:schemeClr val="bg1"/>
                </a:solidFill>
              </a:rPr>
            </a:br>
            <a:r>
              <a:rPr lang="es-ES" dirty="0">
                <a:solidFill>
                  <a:schemeClr val="bg1"/>
                </a:solidFill>
              </a:rPr>
              <a:t>d) Uso exclusivo de repelentes químicos.</a:t>
            </a:r>
          </a:p>
          <a:p>
            <a:pPr>
              <a:buNone/>
            </a:pPr>
            <a:endParaRPr lang="es-ES" dirty="0">
              <a:solidFill>
                <a:schemeClr val="bg1"/>
              </a:solidFill>
            </a:endParaRPr>
          </a:p>
        </p:txBody>
      </p:sp>
    </p:spTree>
    <p:extLst>
      <p:ext uri="{BB962C8B-B14F-4D97-AF65-F5344CB8AC3E}">
        <p14:creationId xmlns:p14="http://schemas.microsoft.com/office/powerpoint/2010/main" val="3436713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5D5C-7A14-1713-C16A-80212C500AB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5256CCA-3D8A-B8C7-2933-DBE2E0814F68}"/>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0679E138-6C9C-31A3-FC86-0F274FFCBE0C}"/>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DBD1C79B-AA3F-8616-0593-BF6BB5EF9752}"/>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BC0F7C4-75C9-26E7-D83D-88537D5E785C}"/>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4️⃣ 1️⃣ ¿Qué acción corresponde a la fase de mitigación en la gestión de desastres?</a:t>
            </a:r>
          </a:p>
          <a:p>
            <a:r>
              <a:rPr lang="es-ES" dirty="0">
                <a:solidFill>
                  <a:schemeClr val="bg1"/>
                </a:solidFill>
                <a:highlight>
                  <a:srgbClr val="FF00FF"/>
                </a:highlight>
              </a:rPr>
              <a:t>a) Identificación de zonas de riesgo y planificación de respuestas. </a:t>
            </a:r>
            <a:br>
              <a:rPr lang="es-ES" dirty="0">
                <a:solidFill>
                  <a:schemeClr val="bg1"/>
                </a:solidFill>
                <a:highlight>
                  <a:srgbClr val="FF00FF"/>
                </a:highlight>
              </a:rPr>
            </a:br>
            <a:r>
              <a:rPr lang="es-ES" dirty="0">
                <a:solidFill>
                  <a:schemeClr val="bg1"/>
                </a:solidFill>
              </a:rPr>
              <a:t>b) Atención de víctimas tras un desastre.</a:t>
            </a:r>
            <a:br>
              <a:rPr lang="es-ES" dirty="0">
                <a:solidFill>
                  <a:schemeClr val="bg1"/>
                </a:solidFill>
              </a:rPr>
            </a:br>
            <a:r>
              <a:rPr lang="es-ES" dirty="0">
                <a:solidFill>
                  <a:schemeClr val="bg1"/>
                </a:solidFill>
              </a:rPr>
              <a:t>c) Reconstrucción de infraestructura dañada.</a:t>
            </a:r>
            <a:br>
              <a:rPr lang="es-ES" dirty="0">
                <a:solidFill>
                  <a:schemeClr val="bg1"/>
                </a:solidFill>
              </a:rPr>
            </a:br>
            <a:r>
              <a:rPr lang="es-ES" dirty="0">
                <a:solidFill>
                  <a:schemeClr val="bg1"/>
                </a:solidFill>
              </a:rPr>
              <a:t>d) Evaluación de daños después del desastre.</a:t>
            </a:r>
          </a:p>
          <a:p>
            <a:pPr lvl="1"/>
            <a:br>
              <a:rPr lang="es-ES" dirty="0">
                <a:solidFill>
                  <a:schemeClr val="bg1"/>
                </a:solidFill>
              </a:rPr>
            </a:br>
            <a:endParaRPr lang="es-ES" dirty="0">
              <a:solidFill>
                <a:schemeClr val="bg1"/>
              </a:solidFill>
            </a:endParaRPr>
          </a:p>
          <a:p>
            <a:pPr>
              <a:buNone/>
            </a:pPr>
            <a:r>
              <a:rPr lang="es-ES" b="1" dirty="0">
                <a:solidFill>
                  <a:schemeClr val="bg1"/>
                </a:solidFill>
              </a:rPr>
              <a:t>4️⃣ 2️⃣ ¿Qué característica define a un sistema de información en salud eficiente?</a:t>
            </a:r>
          </a:p>
          <a:p>
            <a:r>
              <a:rPr lang="es-ES" dirty="0">
                <a:solidFill>
                  <a:schemeClr val="bg1"/>
                </a:solidFill>
                <a:highlight>
                  <a:srgbClr val="FF00FF"/>
                </a:highlight>
              </a:rPr>
              <a:t>a) Permite la recopilación, análisis y uso de datos en tiempo real. </a:t>
            </a:r>
            <a:br>
              <a:rPr lang="es-ES" dirty="0">
                <a:solidFill>
                  <a:schemeClr val="bg1"/>
                </a:solidFill>
              </a:rPr>
            </a:br>
            <a:r>
              <a:rPr lang="es-ES" dirty="0">
                <a:solidFill>
                  <a:schemeClr val="bg1"/>
                </a:solidFill>
              </a:rPr>
              <a:t>b) Funciona solo con registros en papel.</a:t>
            </a:r>
            <a:br>
              <a:rPr lang="es-ES" dirty="0">
                <a:solidFill>
                  <a:schemeClr val="bg1"/>
                </a:solidFill>
              </a:rPr>
            </a:br>
            <a:r>
              <a:rPr lang="es-ES" dirty="0">
                <a:solidFill>
                  <a:schemeClr val="bg1"/>
                </a:solidFill>
              </a:rPr>
              <a:t>c) Solo almacena información, sin aplicarla en la toma de decisiones.</a:t>
            </a:r>
            <a:br>
              <a:rPr lang="es-ES" dirty="0">
                <a:solidFill>
                  <a:schemeClr val="bg1"/>
                </a:solidFill>
              </a:rPr>
            </a:br>
            <a:r>
              <a:rPr lang="es-ES" dirty="0">
                <a:solidFill>
                  <a:schemeClr val="bg1"/>
                </a:solidFill>
              </a:rPr>
              <a:t>d) Limita el acceso a la información a médicos especialistas.</a:t>
            </a:r>
          </a:p>
          <a:p>
            <a:pPr>
              <a:buNone/>
            </a:pPr>
            <a:endParaRPr lang="es-ES" dirty="0">
              <a:solidFill>
                <a:schemeClr val="bg1"/>
              </a:solidFill>
            </a:endParaRPr>
          </a:p>
        </p:txBody>
      </p:sp>
    </p:spTree>
    <p:extLst>
      <p:ext uri="{BB962C8B-B14F-4D97-AF65-F5344CB8AC3E}">
        <p14:creationId xmlns:p14="http://schemas.microsoft.com/office/powerpoint/2010/main" val="3642654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2C5FE-5BC6-37C9-A9BC-6B3C4902459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95BCDFC-D024-03BC-1C47-ABE904FEF42C}"/>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D6BE204E-2AF4-FF77-CEEF-F5D593BC23B0}"/>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F7C05E34-7C22-A46A-F4B8-0A2585DD5760}"/>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C9C62B25-AE76-DD5E-9A5C-E331F4E0C995}"/>
              </a:ext>
            </a:extLst>
          </p:cNvPr>
          <p:cNvSpPr txBox="1"/>
          <p:nvPr/>
        </p:nvSpPr>
        <p:spPr>
          <a:xfrm>
            <a:off x="838199" y="1971345"/>
            <a:ext cx="8706854" cy="4247317"/>
          </a:xfrm>
          <a:prstGeom prst="rect">
            <a:avLst/>
          </a:prstGeom>
          <a:noFill/>
        </p:spPr>
        <p:txBody>
          <a:bodyPr wrap="square">
            <a:spAutoFit/>
          </a:bodyPr>
          <a:lstStyle/>
          <a:p>
            <a:pPr>
              <a:buNone/>
            </a:pPr>
            <a:r>
              <a:rPr lang="es-ES" b="1" dirty="0">
                <a:solidFill>
                  <a:schemeClr val="bg1"/>
                </a:solidFill>
              </a:rPr>
              <a:t>4️⃣ 3️⃣ ¿Qué equipo de protección personal es indispensable en procedimientos invasivos?</a:t>
            </a:r>
          </a:p>
          <a:p>
            <a:r>
              <a:rPr lang="es-ES" dirty="0">
                <a:solidFill>
                  <a:schemeClr val="bg1"/>
                </a:solidFill>
              </a:rPr>
              <a:t>a) Guantes estériles y mascarilla. </a:t>
            </a:r>
            <a:br>
              <a:rPr lang="es-ES" dirty="0">
                <a:solidFill>
                  <a:schemeClr val="bg1"/>
                </a:solidFill>
              </a:rPr>
            </a:br>
            <a:r>
              <a:rPr lang="es-ES" dirty="0">
                <a:solidFill>
                  <a:schemeClr val="bg1"/>
                </a:solidFill>
              </a:rPr>
              <a:t>b) Ropa de calle sin protección.</a:t>
            </a:r>
            <a:br>
              <a:rPr lang="es-ES" dirty="0">
                <a:solidFill>
                  <a:schemeClr val="bg1"/>
                </a:solidFill>
              </a:rPr>
            </a:br>
            <a:r>
              <a:rPr lang="es-ES" dirty="0">
                <a:solidFill>
                  <a:schemeClr val="bg1"/>
                </a:solidFill>
              </a:rPr>
              <a:t>c) Uso exclusivo de alcohol en gel.</a:t>
            </a:r>
            <a:br>
              <a:rPr lang="es-ES" dirty="0">
                <a:solidFill>
                  <a:schemeClr val="bg1"/>
                </a:solidFill>
              </a:rPr>
            </a:br>
            <a:r>
              <a:rPr lang="es-ES" dirty="0">
                <a:solidFill>
                  <a:schemeClr val="bg1"/>
                </a:solidFill>
              </a:rPr>
              <a:t>d) No usar protección en procedimientos menores.</a:t>
            </a:r>
          </a:p>
          <a:p>
            <a:pPr lvl="1"/>
            <a:br>
              <a:rPr lang="es-ES" dirty="0">
                <a:solidFill>
                  <a:schemeClr val="bg1"/>
                </a:solidFill>
              </a:rPr>
            </a:br>
            <a:endParaRPr lang="es-ES" dirty="0">
              <a:solidFill>
                <a:schemeClr val="bg1"/>
              </a:solidFill>
            </a:endParaRPr>
          </a:p>
          <a:p>
            <a:pPr>
              <a:buNone/>
            </a:pPr>
            <a:r>
              <a:rPr lang="es-ES" b="1" dirty="0">
                <a:solidFill>
                  <a:schemeClr val="bg1"/>
                </a:solidFill>
              </a:rPr>
              <a:t>4️⃣ 4️⃣ ¿Cuál de las siguientes opciones representa una barrera geográfica en el acceso a los servicios de salud?</a:t>
            </a:r>
          </a:p>
          <a:p>
            <a:r>
              <a:rPr lang="es-ES" dirty="0">
                <a:solidFill>
                  <a:schemeClr val="bg1"/>
                </a:solidFill>
              </a:rPr>
              <a:t>a) Creencias religiosas que dificultan la búsqueda de atención médica.</a:t>
            </a:r>
            <a:br>
              <a:rPr lang="es-ES" dirty="0">
                <a:solidFill>
                  <a:schemeClr val="bg1"/>
                </a:solidFill>
              </a:rPr>
            </a:br>
            <a:r>
              <a:rPr lang="es-ES" dirty="0">
                <a:solidFill>
                  <a:schemeClr val="bg1"/>
                </a:solidFill>
              </a:rPr>
              <a:t>b) Falta de médicos en un hospital de alta especialización.</a:t>
            </a:r>
            <a:br>
              <a:rPr lang="es-ES" dirty="0">
                <a:solidFill>
                  <a:schemeClr val="bg1"/>
                </a:solidFill>
              </a:rPr>
            </a:br>
            <a:r>
              <a:rPr lang="es-ES" dirty="0">
                <a:solidFill>
                  <a:schemeClr val="bg1"/>
                </a:solidFill>
              </a:rPr>
              <a:t>c) Distancia excesiva entre la comunidad y el establecimiento de salud. </a:t>
            </a:r>
            <a:br>
              <a:rPr lang="es-ES" dirty="0">
                <a:solidFill>
                  <a:schemeClr val="bg1"/>
                </a:solidFill>
              </a:rPr>
            </a:br>
            <a:r>
              <a:rPr lang="es-ES" dirty="0">
                <a:solidFill>
                  <a:schemeClr val="bg1"/>
                </a:solidFill>
              </a:rPr>
              <a:t>d) Alto costo de los medicamentos esenciales.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14ED3F59-72E7-5202-1567-08D8D5C75A45}"/>
                  </a:ext>
                </a:extLst>
              </p14:cNvPr>
              <p14:cNvContentPartPr/>
              <p14:nvPr/>
            </p14:nvContentPartPr>
            <p14:xfrm>
              <a:off x="774720" y="2558880"/>
              <a:ext cx="7067880" cy="3074040"/>
            </p14:xfrm>
          </p:contentPart>
        </mc:Choice>
        <mc:Fallback xmlns="">
          <p:pic>
            <p:nvPicPr>
              <p:cNvPr id="3" name="Entrada de lápiz 2">
                <a:extLst>
                  <a:ext uri="{FF2B5EF4-FFF2-40B4-BE49-F238E27FC236}">
                    <a16:creationId xmlns:a16="http://schemas.microsoft.com/office/drawing/2014/main" id="{14ED3F59-72E7-5202-1567-08D8D5C75A45}"/>
                  </a:ext>
                </a:extLst>
              </p:cNvPr>
              <p:cNvPicPr/>
              <p:nvPr/>
            </p:nvPicPr>
            <p:blipFill>
              <a:blip r:embed="rId5"/>
              <a:stretch>
                <a:fillRect/>
              </a:stretch>
            </p:blipFill>
            <p:spPr>
              <a:xfrm>
                <a:off x="765360" y="2549520"/>
                <a:ext cx="7086600" cy="3092760"/>
              </a:xfrm>
              <a:prstGeom prst="rect">
                <a:avLst/>
              </a:prstGeom>
            </p:spPr>
          </p:pic>
        </mc:Fallback>
      </mc:AlternateContent>
    </p:spTree>
    <p:extLst>
      <p:ext uri="{BB962C8B-B14F-4D97-AF65-F5344CB8AC3E}">
        <p14:creationId xmlns:p14="http://schemas.microsoft.com/office/powerpoint/2010/main" val="3199969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98C1D-42A4-E4FE-5C8B-FB9999DC9BB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90639CB-83C6-3120-5197-1239DD5136B6}"/>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5D410F3E-4DF4-BF9D-78F2-23F3B8A0FE6F}"/>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37A0FBE-0557-C578-B788-9DEA6F7822DC}"/>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DE74AA8-4B76-A0FF-4C41-80AD52704173}"/>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4️⃣ 5️⃣ ¿Cuál es el propósito de la educación para la salud en la comunidad?</a:t>
            </a:r>
          </a:p>
          <a:p>
            <a:r>
              <a:rPr lang="es-ES" dirty="0">
                <a:solidFill>
                  <a:schemeClr val="bg1"/>
                </a:solidFill>
              </a:rPr>
              <a:t>a) Fomentar estilos de vida saludables y prevenir enfermedades. </a:t>
            </a:r>
            <a:br>
              <a:rPr lang="es-ES" dirty="0">
                <a:solidFill>
                  <a:schemeClr val="bg1"/>
                </a:solidFill>
              </a:rPr>
            </a:br>
            <a:r>
              <a:rPr lang="es-ES" dirty="0">
                <a:solidFill>
                  <a:schemeClr val="bg1"/>
                </a:solidFill>
              </a:rPr>
              <a:t>b) Brindar información sin buscar cambios en el comportamiento.</a:t>
            </a:r>
            <a:br>
              <a:rPr lang="es-ES" dirty="0">
                <a:solidFill>
                  <a:schemeClr val="bg1"/>
                </a:solidFill>
              </a:rPr>
            </a:br>
            <a:r>
              <a:rPr lang="es-ES" dirty="0">
                <a:solidFill>
                  <a:schemeClr val="bg1"/>
                </a:solidFill>
              </a:rPr>
              <a:t>c) Limitar la participación de la población en la toma de decisiones.</a:t>
            </a:r>
            <a:br>
              <a:rPr lang="es-ES" dirty="0">
                <a:solidFill>
                  <a:schemeClr val="bg1"/>
                </a:solidFill>
              </a:rPr>
            </a:br>
            <a:r>
              <a:rPr lang="es-ES" dirty="0">
                <a:solidFill>
                  <a:schemeClr val="bg1"/>
                </a:solidFill>
              </a:rPr>
              <a:t>d) Sustituir el tratamiento médico con educación teórica.</a:t>
            </a:r>
          </a:p>
          <a:p>
            <a:pPr lvl="1"/>
            <a:br>
              <a:rPr lang="es-ES" dirty="0">
                <a:solidFill>
                  <a:schemeClr val="bg1"/>
                </a:solidFill>
              </a:rPr>
            </a:br>
            <a:endParaRPr lang="es-ES" dirty="0">
              <a:solidFill>
                <a:schemeClr val="bg1"/>
              </a:solidFill>
            </a:endParaRPr>
          </a:p>
          <a:p>
            <a:pPr>
              <a:buNone/>
            </a:pPr>
            <a:r>
              <a:rPr lang="es-ES" b="1" dirty="0">
                <a:solidFill>
                  <a:schemeClr val="bg1"/>
                </a:solidFill>
              </a:rPr>
              <a:t>4️⃣ 6️⃣ ¿Cuál de los siguientes aspectos es clave en la participación social en salud?</a:t>
            </a:r>
          </a:p>
          <a:p>
            <a:r>
              <a:rPr lang="es-ES" dirty="0">
                <a:solidFill>
                  <a:schemeClr val="bg1"/>
                </a:solidFill>
              </a:rPr>
              <a:t>a) Delegar toda la responsabilidad de la salud a los médicos.</a:t>
            </a:r>
            <a:br>
              <a:rPr lang="es-ES" dirty="0">
                <a:solidFill>
                  <a:schemeClr val="bg1"/>
                </a:solidFill>
              </a:rPr>
            </a:br>
            <a:r>
              <a:rPr lang="es-ES" dirty="0">
                <a:solidFill>
                  <a:schemeClr val="bg1"/>
                </a:solidFill>
              </a:rPr>
              <a:t>b) Integrar a la comunidad en la toma de decisiones en salud. </a:t>
            </a:r>
            <a:br>
              <a:rPr lang="es-ES" dirty="0">
                <a:solidFill>
                  <a:schemeClr val="bg1"/>
                </a:solidFill>
              </a:rPr>
            </a:br>
            <a:r>
              <a:rPr lang="es-ES" dirty="0">
                <a:solidFill>
                  <a:schemeClr val="bg1"/>
                </a:solidFill>
              </a:rPr>
              <a:t>c) Limitar la comunicación entre autoridades y ciudadanos.</a:t>
            </a:r>
            <a:br>
              <a:rPr lang="es-ES" dirty="0">
                <a:solidFill>
                  <a:schemeClr val="bg1"/>
                </a:solidFill>
              </a:rPr>
            </a:br>
            <a:r>
              <a:rPr lang="es-ES" dirty="0">
                <a:solidFill>
                  <a:schemeClr val="bg1"/>
                </a:solidFill>
              </a:rPr>
              <a:t>d) Reducir la inversión en promoción de la salud.</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633AD0B6-12E7-3B45-8B28-BAD282279AE3}"/>
                  </a:ext>
                </a:extLst>
              </p14:cNvPr>
              <p14:cNvContentPartPr/>
              <p14:nvPr/>
            </p14:nvContentPartPr>
            <p14:xfrm>
              <a:off x="793800" y="2292480"/>
              <a:ext cx="368640" cy="2464200"/>
            </p14:xfrm>
          </p:contentPart>
        </mc:Choice>
        <mc:Fallback xmlns="">
          <p:pic>
            <p:nvPicPr>
              <p:cNvPr id="3" name="Entrada de lápiz 2">
                <a:extLst>
                  <a:ext uri="{FF2B5EF4-FFF2-40B4-BE49-F238E27FC236}">
                    <a16:creationId xmlns:a16="http://schemas.microsoft.com/office/drawing/2014/main" id="{633AD0B6-12E7-3B45-8B28-BAD282279AE3}"/>
                  </a:ext>
                </a:extLst>
              </p:cNvPr>
              <p:cNvPicPr/>
              <p:nvPr/>
            </p:nvPicPr>
            <p:blipFill>
              <a:blip r:embed="rId5"/>
              <a:stretch>
                <a:fillRect/>
              </a:stretch>
            </p:blipFill>
            <p:spPr>
              <a:xfrm>
                <a:off x="784440" y="2283120"/>
                <a:ext cx="387360" cy="2482920"/>
              </a:xfrm>
              <a:prstGeom prst="rect">
                <a:avLst/>
              </a:prstGeom>
            </p:spPr>
          </p:pic>
        </mc:Fallback>
      </mc:AlternateContent>
    </p:spTree>
    <p:extLst>
      <p:ext uri="{BB962C8B-B14F-4D97-AF65-F5344CB8AC3E}">
        <p14:creationId xmlns:p14="http://schemas.microsoft.com/office/powerpoint/2010/main" val="1907629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29BF9-8FEE-166B-B025-366ABE51CD1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72FAEB7-C85F-4D97-EAEC-9A14CF9181A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A1C641CD-2971-FAB0-4695-3AC449B67247}"/>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D3B0D14-E27E-7577-2090-C0FE62C65FB6}"/>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B781543-DC43-68C0-B007-15FDB91AEEE1}"/>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4️⃣ 7️⃣ ¿Cuál de las siguientes acciones es parte del desarrollo de un Plan de Salud Local?</a:t>
            </a:r>
          </a:p>
          <a:p>
            <a:r>
              <a:rPr lang="es-ES" dirty="0">
                <a:solidFill>
                  <a:schemeClr val="bg1"/>
                </a:solidFill>
              </a:rPr>
              <a:t>a) Evaluar las necesidades de salud de la comunidad. </a:t>
            </a:r>
            <a:br>
              <a:rPr lang="es-ES" dirty="0">
                <a:solidFill>
                  <a:schemeClr val="bg1"/>
                </a:solidFill>
              </a:rPr>
            </a:br>
            <a:r>
              <a:rPr lang="es-ES" dirty="0">
                <a:solidFill>
                  <a:schemeClr val="bg1"/>
                </a:solidFill>
              </a:rPr>
              <a:t>b) Centralizar la atención en hospitales de alta complejidad.</a:t>
            </a:r>
            <a:br>
              <a:rPr lang="es-ES" dirty="0">
                <a:solidFill>
                  <a:schemeClr val="bg1"/>
                </a:solidFill>
              </a:rPr>
            </a:br>
            <a:r>
              <a:rPr lang="es-ES" dirty="0">
                <a:solidFill>
                  <a:schemeClr val="bg1"/>
                </a:solidFill>
              </a:rPr>
              <a:t>c) Limitar el acceso a la atención primaria de salud.</a:t>
            </a:r>
            <a:br>
              <a:rPr lang="es-ES" dirty="0">
                <a:solidFill>
                  <a:schemeClr val="bg1"/>
                </a:solidFill>
              </a:rPr>
            </a:br>
            <a:r>
              <a:rPr lang="es-ES" dirty="0">
                <a:solidFill>
                  <a:schemeClr val="bg1"/>
                </a:solidFill>
              </a:rPr>
              <a:t>d) Implementar estrategias de salud sin participación de la comunidad.</a:t>
            </a:r>
          </a:p>
          <a:p>
            <a:pPr lvl="1"/>
            <a:br>
              <a:rPr lang="es-ES" dirty="0">
                <a:solidFill>
                  <a:schemeClr val="bg1"/>
                </a:solidFill>
              </a:rPr>
            </a:br>
            <a:endParaRPr lang="es-ES" dirty="0">
              <a:solidFill>
                <a:schemeClr val="bg1"/>
              </a:solidFill>
            </a:endParaRPr>
          </a:p>
          <a:p>
            <a:pPr>
              <a:buNone/>
            </a:pPr>
            <a:r>
              <a:rPr lang="es-ES" b="1" dirty="0">
                <a:solidFill>
                  <a:schemeClr val="bg1"/>
                </a:solidFill>
              </a:rPr>
              <a:t>4️⃣ 8️⃣ ¿Qué acción contribuye a la prevención de enfermedades transmitidas por vectores?</a:t>
            </a:r>
          </a:p>
          <a:p>
            <a:r>
              <a:rPr lang="es-ES" dirty="0">
                <a:solidFill>
                  <a:schemeClr val="bg1"/>
                </a:solidFill>
              </a:rPr>
              <a:t>a) Eliminación de criaderos de mosquitos y saneamiento ambiental. </a:t>
            </a:r>
            <a:br>
              <a:rPr lang="es-ES" dirty="0">
                <a:solidFill>
                  <a:schemeClr val="bg1"/>
                </a:solidFill>
              </a:rPr>
            </a:br>
            <a:r>
              <a:rPr lang="es-ES" dirty="0">
                <a:solidFill>
                  <a:schemeClr val="bg1"/>
                </a:solidFill>
              </a:rPr>
              <a:t>b) Uso exclusivo de insecticidas sin control del agua estancada.</a:t>
            </a:r>
            <a:br>
              <a:rPr lang="es-ES" dirty="0">
                <a:solidFill>
                  <a:schemeClr val="bg1"/>
                </a:solidFill>
              </a:rPr>
            </a:br>
            <a:r>
              <a:rPr lang="es-ES" dirty="0">
                <a:solidFill>
                  <a:schemeClr val="bg1"/>
                </a:solidFill>
              </a:rPr>
              <a:t>c) Administración de antibióticos a la población general.</a:t>
            </a:r>
            <a:br>
              <a:rPr lang="es-ES" dirty="0">
                <a:solidFill>
                  <a:schemeClr val="bg1"/>
                </a:solidFill>
              </a:rPr>
            </a:br>
            <a:r>
              <a:rPr lang="es-ES" dirty="0">
                <a:solidFill>
                  <a:schemeClr val="bg1"/>
                </a:solidFill>
              </a:rPr>
              <a:t>d) Aplicación de vacunas para todas las enfermedades transmitidas por insectos.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3D9C6A4C-0BF8-7651-29F0-475CE2E098A1}"/>
                  </a:ext>
                </a:extLst>
              </p14:cNvPr>
              <p14:cNvContentPartPr/>
              <p14:nvPr/>
            </p14:nvContentPartPr>
            <p14:xfrm>
              <a:off x="774720" y="2247840"/>
              <a:ext cx="425880" cy="2521440"/>
            </p14:xfrm>
          </p:contentPart>
        </mc:Choice>
        <mc:Fallback xmlns="">
          <p:pic>
            <p:nvPicPr>
              <p:cNvPr id="3" name="Entrada de lápiz 2">
                <a:extLst>
                  <a:ext uri="{FF2B5EF4-FFF2-40B4-BE49-F238E27FC236}">
                    <a16:creationId xmlns:a16="http://schemas.microsoft.com/office/drawing/2014/main" id="{3D9C6A4C-0BF8-7651-29F0-475CE2E098A1}"/>
                  </a:ext>
                </a:extLst>
              </p:cNvPr>
              <p:cNvPicPr/>
              <p:nvPr/>
            </p:nvPicPr>
            <p:blipFill>
              <a:blip r:embed="rId5"/>
              <a:stretch>
                <a:fillRect/>
              </a:stretch>
            </p:blipFill>
            <p:spPr>
              <a:xfrm>
                <a:off x="765360" y="2238480"/>
                <a:ext cx="444600" cy="2540160"/>
              </a:xfrm>
              <a:prstGeom prst="rect">
                <a:avLst/>
              </a:prstGeom>
            </p:spPr>
          </p:pic>
        </mc:Fallback>
      </mc:AlternateContent>
    </p:spTree>
    <p:extLst>
      <p:ext uri="{BB962C8B-B14F-4D97-AF65-F5344CB8AC3E}">
        <p14:creationId xmlns:p14="http://schemas.microsoft.com/office/powerpoint/2010/main" val="1478237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C3336-4F83-A195-D616-6EFAD053190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FEED64D-14C7-06B7-AC8B-75C18E775D9A}"/>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6BAB2ECD-8CDB-9C07-30F3-9B0027024304}"/>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B50EFC0A-4E58-5C1D-F7E1-B7C415FF3B36}"/>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4A7DD3C4-9AAD-046C-A16D-EDC6328B3134}"/>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4️⃣ 9️⃣ ¿Cuál es un riesgo ocupacional común en los trabajadores de salud?</a:t>
            </a:r>
          </a:p>
          <a:p>
            <a:r>
              <a:rPr lang="es-ES" dirty="0">
                <a:solidFill>
                  <a:schemeClr val="bg1"/>
                </a:solidFill>
              </a:rPr>
              <a:t>a) Estrés laboral y fatiga por sobrecarga de trabajo. </a:t>
            </a:r>
            <a:br>
              <a:rPr lang="es-ES" dirty="0">
                <a:solidFill>
                  <a:schemeClr val="bg1"/>
                </a:solidFill>
              </a:rPr>
            </a:br>
            <a:r>
              <a:rPr lang="es-ES" dirty="0">
                <a:solidFill>
                  <a:schemeClr val="bg1"/>
                </a:solidFill>
              </a:rPr>
              <a:t>b) Falta de uso de uniformes de colores llamativos.</a:t>
            </a:r>
            <a:br>
              <a:rPr lang="es-ES" dirty="0">
                <a:solidFill>
                  <a:schemeClr val="bg1"/>
                </a:solidFill>
              </a:rPr>
            </a:br>
            <a:r>
              <a:rPr lang="es-ES" dirty="0">
                <a:solidFill>
                  <a:schemeClr val="bg1"/>
                </a:solidFill>
              </a:rPr>
              <a:t>c) Restricción de acceso a internet en hospitales.</a:t>
            </a:r>
            <a:br>
              <a:rPr lang="es-ES" dirty="0">
                <a:solidFill>
                  <a:schemeClr val="bg1"/>
                </a:solidFill>
              </a:rPr>
            </a:br>
            <a:r>
              <a:rPr lang="es-ES" dirty="0">
                <a:solidFill>
                  <a:schemeClr val="bg1"/>
                </a:solidFill>
              </a:rPr>
              <a:t>d) Exclusión de médicos en las decisiones hospitalarias.</a:t>
            </a:r>
          </a:p>
          <a:p>
            <a:pPr lvl="1"/>
            <a:br>
              <a:rPr lang="es-ES" dirty="0">
                <a:solidFill>
                  <a:schemeClr val="bg1"/>
                </a:solidFill>
              </a:rPr>
            </a:br>
            <a:endParaRPr lang="es-ES" dirty="0">
              <a:solidFill>
                <a:schemeClr val="bg1"/>
              </a:solidFill>
            </a:endParaRPr>
          </a:p>
          <a:p>
            <a:pPr>
              <a:buNone/>
            </a:pPr>
            <a:r>
              <a:rPr lang="es-ES" b="1" dirty="0">
                <a:solidFill>
                  <a:schemeClr val="bg1"/>
                </a:solidFill>
              </a:rPr>
              <a:t>5️⃣ 0️⃣ ¿Qué acción corresponde a la fase de respuesta en la gestión de desastres?</a:t>
            </a:r>
          </a:p>
          <a:p>
            <a:r>
              <a:rPr lang="es-ES" dirty="0">
                <a:solidFill>
                  <a:schemeClr val="bg1"/>
                </a:solidFill>
              </a:rPr>
              <a:t>a) Atención médica a los afectados por el desastre. </a:t>
            </a:r>
            <a:br>
              <a:rPr lang="es-ES" dirty="0">
                <a:solidFill>
                  <a:schemeClr val="bg1"/>
                </a:solidFill>
              </a:rPr>
            </a:br>
            <a:r>
              <a:rPr lang="es-ES" dirty="0">
                <a:solidFill>
                  <a:schemeClr val="bg1"/>
                </a:solidFill>
              </a:rPr>
              <a:t>b) Construcción de hospitales para futuras emergencias.</a:t>
            </a:r>
            <a:br>
              <a:rPr lang="es-ES" dirty="0">
                <a:solidFill>
                  <a:schemeClr val="bg1"/>
                </a:solidFill>
              </a:rPr>
            </a:br>
            <a:r>
              <a:rPr lang="es-ES" dirty="0">
                <a:solidFill>
                  <a:schemeClr val="bg1"/>
                </a:solidFill>
              </a:rPr>
              <a:t>c) Evaluación de riesgos antes del desastre.</a:t>
            </a:r>
            <a:br>
              <a:rPr lang="es-ES" dirty="0">
                <a:solidFill>
                  <a:schemeClr val="bg1"/>
                </a:solidFill>
              </a:rPr>
            </a:br>
            <a:r>
              <a:rPr lang="es-ES" dirty="0">
                <a:solidFill>
                  <a:schemeClr val="bg1"/>
                </a:solidFill>
              </a:rPr>
              <a:t>d) Implementación de simulacros preventivos.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B8730D39-5D95-66B7-74B3-AB622289F2D3}"/>
                  </a:ext>
                </a:extLst>
              </p14:cNvPr>
              <p14:cNvContentPartPr/>
              <p14:nvPr/>
            </p14:nvContentPartPr>
            <p14:xfrm>
              <a:off x="838080" y="2324160"/>
              <a:ext cx="305280" cy="2140200"/>
            </p14:xfrm>
          </p:contentPart>
        </mc:Choice>
        <mc:Fallback xmlns="">
          <p:pic>
            <p:nvPicPr>
              <p:cNvPr id="3" name="Entrada de lápiz 2">
                <a:extLst>
                  <a:ext uri="{FF2B5EF4-FFF2-40B4-BE49-F238E27FC236}">
                    <a16:creationId xmlns:a16="http://schemas.microsoft.com/office/drawing/2014/main" id="{B8730D39-5D95-66B7-74B3-AB622289F2D3}"/>
                  </a:ext>
                </a:extLst>
              </p:cNvPr>
              <p:cNvPicPr/>
              <p:nvPr/>
            </p:nvPicPr>
            <p:blipFill>
              <a:blip r:embed="rId5"/>
              <a:stretch>
                <a:fillRect/>
              </a:stretch>
            </p:blipFill>
            <p:spPr>
              <a:xfrm>
                <a:off x="828720" y="2314800"/>
                <a:ext cx="324000" cy="2158920"/>
              </a:xfrm>
              <a:prstGeom prst="rect">
                <a:avLst/>
              </a:prstGeom>
            </p:spPr>
          </p:pic>
        </mc:Fallback>
      </mc:AlternateContent>
    </p:spTree>
    <p:extLst>
      <p:ext uri="{BB962C8B-B14F-4D97-AF65-F5344CB8AC3E}">
        <p14:creationId xmlns:p14="http://schemas.microsoft.com/office/powerpoint/2010/main" val="2181077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26DD9-0B0E-9175-C42E-F1846F7860B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3F64D16-B296-E5FE-C8E4-D6ED58593497}"/>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3481328E-E69C-8A96-A973-050CB611ABB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5290AB0C-77CA-B651-F210-0F2F1138A4B9}"/>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5C2D4FC2-9BFB-EC30-61F0-7723B7D7D924}"/>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5️⃣ 1️⃣ ¿Cuál es una medida de bioseguridad estándar en hospitales?</a:t>
            </a:r>
          </a:p>
          <a:p>
            <a:r>
              <a:rPr lang="es-ES" dirty="0">
                <a:solidFill>
                  <a:schemeClr val="bg1"/>
                </a:solidFill>
              </a:rPr>
              <a:t>a) Lavado de manos antes y después del contacto con pacientes. </a:t>
            </a:r>
            <a:br>
              <a:rPr lang="es-ES" dirty="0">
                <a:solidFill>
                  <a:schemeClr val="bg1"/>
                </a:solidFill>
              </a:rPr>
            </a:br>
            <a:r>
              <a:rPr lang="es-ES" dirty="0">
                <a:solidFill>
                  <a:schemeClr val="bg1"/>
                </a:solidFill>
              </a:rPr>
              <a:t>b) Uso de la misma bata sin cambiarla entre pacientes.</a:t>
            </a:r>
            <a:br>
              <a:rPr lang="es-ES" dirty="0">
                <a:solidFill>
                  <a:schemeClr val="bg1"/>
                </a:solidFill>
              </a:rPr>
            </a:br>
            <a:r>
              <a:rPr lang="es-ES" dirty="0">
                <a:solidFill>
                  <a:schemeClr val="bg1"/>
                </a:solidFill>
              </a:rPr>
              <a:t>c) Manipulación de residuos peligrosos sin guantes.</a:t>
            </a:r>
            <a:br>
              <a:rPr lang="es-ES" dirty="0">
                <a:solidFill>
                  <a:schemeClr val="bg1"/>
                </a:solidFill>
              </a:rPr>
            </a:br>
            <a:r>
              <a:rPr lang="es-ES" dirty="0">
                <a:solidFill>
                  <a:schemeClr val="bg1"/>
                </a:solidFill>
              </a:rPr>
              <a:t>d) Omisión de la limpieza de superficies médicas.</a:t>
            </a:r>
          </a:p>
          <a:p>
            <a:pPr lvl="1"/>
            <a:br>
              <a:rPr lang="es-ES" dirty="0">
                <a:solidFill>
                  <a:schemeClr val="bg1"/>
                </a:solidFill>
              </a:rPr>
            </a:br>
            <a:endParaRPr lang="es-ES" dirty="0">
              <a:solidFill>
                <a:schemeClr val="bg1"/>
              </a:solidFill>
            </a:endParaRPr>
          </a:p>
          <a:p>
            <a:pPr>
              <a:buNone/>
            </a:pPr>
            <a:r>
              <a:rPr lang="es-ES" b="1" dirty="0">
                <a:solidFill>
                  <a:schemeClr val="bg1"/>
                </a:solidFill>
              </a:rPr>
              <a:t>5️⃣ 2️⃣ ¿Cuál es un beneficio de los sistemas de información en salud?</a:t>
            </a:r>
          </a:p>
          <a:p>
            <a:r>
              <a:rPr lang="es-ES" dirty="0">
                <a:solidFill>
                  <a:schemeClr val="bg1"/>
                </a:solidFill>
              </a:rPr>
              <a:t>a) Mejora el registro y análisis de datos epidemiológicos. </a:t>
            </a:r>
            <a:br>
              <a:rPr lang="es-ES" dirty="0">
                <a:solidFill>
                  <a:schemeClr val="bg1"/>
                </a:solidFill>
              </a:rPr>
            </a:br>
            <a:r>
              <a:rPr lang="es-ES" dirty="0">
                <a:solidFill>
                  <a:schemeClr val="bg1"/>
                </a:solidFill>
              </a:rPr>
              <a:t>b) Elimina la necesidad de médicos en la atención de pacientes.</a:t>
            </a:r>
            <a:br>
              <a:rPr lang="es-ES" dirty="0">
                <a:solidFill>
                  <a:schemeClr val="bg1"/>
                </a:solidFill>
              </a:rPr>
            </a:br>
            <a:r>
              <a:rPr lang="es-ES" dirty="0">
                <a:solidFill>
                  <a:schemeClr val="bg1"/>
                </a:solidFill>
              </a:rPr>
              <a:t>c) Limita el acceso a la información de salud.</a:t>
            </a:r>
            <a:br>
              <a:rPr lang="es-ES" dirty="0">
                <a:solidFill>
                  <a:schemeClr val="bg1"/>
                </a:solidFill>
              </a:rPr>
            </a:br>
            <a:r>
              <a:rPr lang="es-ES" dirty="0">
                <a:solidFill>
                  <a:schemeClr val="bg1"/>
                </a:solidFill>
              </a:rPr>
              <a:t>d) Reduce la importancia de la historia clínica del paciente.</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D9086C2A-515F-B056-99DA-866529D1988F}"/>
                  </a:ext>
                </a:extLst>
              </p14:cNvPr>
              <p14:cNvContentPartPr/>
              <p14:nvPr/>
            </p14:nvContentPartPr>
            <p14:xfrm>
              <a:off x="851040" y="2330280"/>
              <a:ext cx="324000" cy="2159640"/>
            </p14:xfrm>
          </p:contentPart>
        </mc:Choice>
        <mc:Fallback xmlns="">
          <p:pic>
            <p:nvPicPr>
              <p:cNvPr id="3" name="Entrada de lápiz 2">
                <a:extLst>
                  <a:ext uri="{FF2B5EF4-FFF2-40B4-BE49-F238E27FC236}">
                    <a16:creationId xmlns:a16="http://schemas.microsoft.com/office/drawing/2014/main" id="{D9086C2A-515F-B056-99DA-866529D1988F}"/>
                  </a:ext>
                </a:extLst>
              </p:cNvPr>
              <p:cNvPicPr/>
              <p:nvPr/>
            </p:nvPicPr>
            <p:blipFill>
              <a:blip r:embed="rId5"/>
              <a:stretch>
                <a:fillRect/>
              </a:stretch>
            </p:blipFill>
            <p:spPr>
              <a:xfrm>
                <a:off x="841680" y="2320920"/>
                <a:ext cx="342720" cy="2178360"/>
              </a:xfrm>
              <a:prstGeom prst="rect">
                <a:avLst/>
              </a:prstGeom>
            </p:spPr>
          </p:pic>
        </mc:Fallback>
      </mc:AlternateContent>
    </p:spTree>
    <p:extLst>
      <p:ext uri="{BB962C8B-B14F-4D97-AF65-F5344CB8AC3E}">
        <p14:creationId xmlns:p14="http://schemas.microsoft.com/office/powerpoint/2010/main" val="1522331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F19E4-732B-BF21-4FDC-0E8757E974E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651F8E0-7B46-634C-40E4-97F46077CC72}"/>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2AC6D839-ADA8-C95F-F047-55D0E9833AFA}"/>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85F6DC0-8B81-BB8F-73B1-70C674CC5D1D}"/>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6B9C5FC5-9CDB-047B-66CE-08E8A2E6B999}"/>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5️⃣ 3️⃣ ¿Cuál de las siguientes es una intervención comunitaria efectiva para prevenir enfermedades respiratorias en niños?</a:t>
            </a:r>
          </a:p>
          <a:p>
            <a:r>
              <a:rPr lang="es-ES" dirty="0">
                <a:solidFill>
                  <a:schemeClr val="bg1"/>
                </a:solidFill>
              </a:rPr>
              <a:t>a) Promoción del lavado de manos y uso de mascarillas en escuelas. </a:t>
            </a:r>
            <a:br>
              <a:rPr lang="es-ES" dirty="0">
                <a:solidFill>
                  <a:schemeClr val="bg1"/>
                </a:solidFill>
              </a:rPr>
            </a:br>
            <a:r>
              <a:rPr lang="es-ES" dirty="0">
                <a:solidFill>
                  <a:schemeClr val="bg1"/>
                </a:solidFill>
              </a:rPr>
              <a:t>b) Administración de antibióticos a todos los niños, sin diagnóstico.</a:t>
            </a:r>
            <a:br>
              <a:rPr lang="es-ES" dirty="0">
                <a:solidFill>
                  <a:schemeClr val="bg1"/>
                </a:solidFill>
              </a:rPr>
            </a:br>
            <a:r>
              <a:rPr lang="es-ES" dirty="0">
                <a:solidFill>
                  <a:schemeClr val="bg1"/>
                </a:solidFill>
              </a:rPr>
              <a:t>c) Construcción de más hospitales sin medidas preventivas.</a:t>
            </a:r>
            <a:br>
              <a:rPr lang="es-ES" dirty="0">
                <a:solidFill>
                  <a:schemeClr val="bg1"/>
                </a:solidFill>
              </a:rPr>
            </a:br>
            <a:r>
              <a:rPr lang="es-ES" dirty="0">
                <a:solidFill>
                  <a:schemeClr val="bg1"/>
                </a:solidFill>
              </a:rPr>
              <a:t>d) Restricción del acceso a servicios de salud para evitar saturación.</a:t>
            </a:r>
          </a:p>
          <a:p>
            <a:pPr lvl="1"/>
            <a:br>
              <a:rPr lang="es-ES" dirty="0">
                <a:solidFill>
                  <a:schemeClr val="bg1"/>
                </a:solidFill>
              </a:rPr>
            </a:br>
            <a:endParaRPr lang="es-ES" dirty="0">
              <a:solidFill>
                <a:schemeClr val="bg1"/>
              </a:solidFill>
            </a:endParaRPr>
          </a:p>
          <a:p>
            <a:pPr>
              <a:buNone/>
            </a:pPr>
            <a:r>
              <a:rPr lang="es-ES" b="1" dirty="0">
                <a:solidFill>
                  <a:schemeClr val="bg1"/>
                </a:solidFill>
              </a:rPr>
              <a:t>5️⃣ 4️⃣ ¿Cuál es el enfoque del Modelo de Salud Mental Comunitaria en el Perú?</a:t>
            </a:r>
          </a:p>
          <a:p>
            <a:r>
              <a:rPr lang="es-ES" dirty="0">
                <a:solidFill>
                  <a:schemeClr val="bg1"/>
                </a:solidFill>
              </a:rPr>
              <a:t>a) Atención descentralizada y basada en la comunidad. </a:t>
            </a:r>
            <a:br>
              <a:rPr lang="es-ES" dirty="0">
                <a:solidFill>
                  <a:schemeClr val="bg1"/>
                </a:solidFill>
              </a:rPr>
            </a:br>
            <a:r>
              <a:rPr lang="es-ES" dirty="0">
                <a:solidFill>
                  <a:schemeClr val="bg1"/>
                </a:solidFill>
              </a:rPr>
              <a:t>b) Internamiento obligatorio de todos los pacientes psiquiátricos.</a:t>
            </a:r>
            <a:br>
              <a:rPr lang="es-ES" dirty="0">
                <a:solidFill>
                  <a:schemeClr val="bg1"/>
                </a:solidFill>
              </a:rPr>
            </a:br>
            <a:r>
              <a:rPr lang="es-ES" dirty="0">
                <a:solidFill>
                  <a:schemeClr val="bg1"/>
                </a:solidFill>
              </a:rPr>
              <a:t>c) Exclusivo uso de medicamentos para tratar trastornos mentales.</a:t>
            </a:r>
            <a:br>
              <a:rPr lang="es-ES" dirty="0">
                <a:solidFill>
                  <a:schemeClr val="bg1"/>
                </a:solidFill>
              </a:rPr>
            </a:br>
            <a:r>
              <a:rPr lang="es-ES" dirty="0">
                <a:solidFill>
                  <a:schemeClr val="bg1"/>
                </a:solidFill>
              </a:rPr>
              <a:t>d) Atención solo en hospitales psiquiátricos, sin centros comunitarios.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72A93858-B6B7-5096-5285-8BA7B3F7E05E}"/>
                  </a:ext>
                </a:extLst>
              </p14:cNvPr>
              <p14:cNvContentPartPr/>
              <p14:nvPr/>
            </p14:nvContentPartPr>
            <p14:xfrm>
              <a:off x="831960" y="2628720"/>
              <a:ext cx="374760" cy="2178720"/>
            </p14:xfrm>
          </p:contentPart>
        </mc:Choice>
        <mc:Fallback xmlns="">
          <p:pic>
            <p:nvPicPr>
              <p:cNvPr id="3" name="Entrada de lápiz 2">
                <a:extLst>
                  <a:ext uri="{FF2B5EF4-FFF2-40B4-BE49-F238E27FC236}">
                    <a16:creationId xmlns:a16="http://schemas.microsoft.com/office/drawing/2014/main" id="{72A93858-B6B7-5096-5285-8BA7B3F7E05E}"/>
                  </a:ext>
                </a:extLst>
              </p:cNvPr>
              <p:cNvPicPr/>
              <p:nvPr/>
            </p:nvPicPr>
            <p:blipFill>
              <a:blip r:embed="rId5"/>
              <a:stretch>
                <a:fillRect/>
              </a:stretch>
            </p:blipFill>
            <p:spPr>
              <a:xfrm>
                <a:off x="822600" y="2619360"/>
                <a:ext cx="393480" cy="2197440"/>
              </a:xfrm>
              <a:prstGeom prst="rect">
                <a:avLst/>
              </a:prstGeom>
            </p:spPr>
          </p:pic>
        </mc:Fallback>
      </mc:AlternateContent>
    </p:spTree>
    <p:extLst>
      <p:ext uri="{BB962C8B-B14F-4D97-AF65-F5344CB8AC3E}">
        <p14:creationId xmlns:p14="http://schemas.microsoft.com/office/powerpoint/2010/main" val="2101225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ED4C-FA51-0B7B-7694-174BE75F5CE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CAD2F22-5455-E439-D1DD-9686E2786FFD}"/>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B3CCF192-2AA8-734D-F170-3C2B801D3B11}"/>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1D717A7-1FA6-A4F8-7575-54C6EADDBFB5}"/>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E98AC9BD-DF0D-6C7B-B249-4B3AEF2FEA4C}"/>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5️⃣ 5️⃣ ¿Cuál es una acción que promueve un municipio saludable?</a:t>
            </a:r>
          </a:p>
          <a:p>
            <a:r>
              <a:rPr lang="es-ES" dirty="0">
                <a:solidFill>
                  <a:schemeClr val="bg1"/>
                </a:solidFill>
              </a:rPr>
              <a:t>a) Fomentar la actividad física en espacios públicos. </a:t>
            </a:r>
            <a:br>
              <a:rPr lang="es-ES" dirty="0">
                <a:solidFill>
                  <a:schemeClr val="bg1"/>
                </a:solidFill>
              </a:rPr>
            </a:br>
            <a:r>
              <a:rPr lang="es-ES" dirty="0">
                <a:solidFill>
                  <a:schemeClr val="bg1"/>
                </a:solidFill>
              </a:rPr>
              <a:t>b) Prohibir la atención médica en comunidades alejadas.</a:t>
            </a:r>
            <a:br>
              <a:rPr lang="es-ES" dirty="0">
                <a:solidFill>
                  <a:schemeClr val="bg1"/>
                </a:solidFill>
              </a:rPr>
            </a:br>
            <a:r>
              <a:rPr lang="es-ES" dirty="0">
                <a:solidFill>
                  <a:schemeClr val="bg1"/>
                </a:solidFill>
              </a:rPr>
              <a:t>c) Limitar el acceso a la educación sobre salud.</a:t>
            </a:r>
            <a:br>
              <a:rPr lang="es-ES" dirty="0">
                <a:solidFill>
                  <a:schemeClr val="bg1"/>
                </a:solidFill>
              </a:rPr>
            </a:br>
            <a:r>
              <a:rPr lang="es-ES" dirty="0">
                <a:solidFill>
                  <a:schemeClr val="bg1"/>
                </a:solidFill>
              </a:rPr>
              <a:t>d) Centralizar la toma de decisiones en el gobierno nacional.</a:t>
            </a:r>
          </a:p>
          <a:p>
            <a:pPr lvl="1"/>
            <a:br>
              <a:rPr lang="es-ES" dirty="0">
                <a:solidFill>
                  <a:schemeClr val="bg1"/>
                </a:solidFill>
              </a:rPr>
            </a:br>
            <a:endParaRPr lang="es-ES" dirty="0">
              <a:solidFill>
                <a:schemeClr val="bg1"/>
              </a:solidFill>
            </a:endParaRPr>
          </a:p>
          <a:p>
            <a:pPr>
              <a:buNone/>
            </a:pPr>
            <a:r>
              <a:rPr lang="es-ES" b="1" dirty="0">
                <a:solidFill>
                  <a:schemeClr val="bg1"/>
                </a:solidFill>
              </a:rPr>
              <a:t>5️⃣ 6️⃣ ¿Qué estrategia contribuye a mejorar la alimentación saludable en comunidades rurales?</a:t>
            </a:r>
          </a:p>
          <a:p>
            <a:r>
              <a:rPr lang="es-ES" dirty="0">
                <a:solidFill>
                  <a:schemeClr val="bg1"/>
                </a:solidFill>
              </a:rPr>
              <a:t>a) Implementación de huertos familiares y educación nutricional. </a:t>
            </a:r>
            <a:br>
              <a:rPr lang="es-ES" dirty="0">
                <a:solidFill>
                  <a:schemeClr val="bg1"/>
                </a:solidFill>
              </a:rPr>
            </a:br>
            <a:r>
              <a:rPr lang="es-ES" dirty="0">
                <a:solidFill>
                  <a:schemeClr val="bg1"/>
                </a:solidFill>
              </a:rPr>
              <a:t>b) Subsidios exclusivos para comida </a:t>
            </a:r>
            <a:r>
              <a:rPr lang="es-ES" dirty="0" err="1">
                <a:solidFill>
                  <a:schemeClr val="bg1"/>
                </a:solidFill>
              </a:rPr>
              <a:t>ultraprocesada</a:t>
            </a:r>
            <a:r>
              <a:rPr lang="es-ES" dirty="0">
                <a:solidFill>
                  <a:schemeClr val="bg1"/>
                </a:solidFill>
              </a:rPr>
              <a:t>.</a:t>
            </a:r>
            <a:br>
              <a:rPr lang="es-ES" dirty="0">
                <a:solidFill>
                  <a:schemeClr val="bg1"/>
                </a:solidFill>
              </a:rPr>
            </a:br>
            <a:r>
              <a:rPr lang="es-ES" dirty="0">
                <a:solidFill>
                  <a:schemeClr val="bg1"/>
                </a:solidFill>
              </a:rPr>
              <a:t>c) Prohibición del consumo de proteínas animales en todas las edades.</a:t>
            </a:r>
            <a:br>
              <a:rPr lang="es-ES" dirty="0">
                <a:solidFill>
                  <a:schemeClr val="bg1"/>
                </a:solidFill>
              </a:rPr>
            </a:br>
            <a:r>
              <a:rPr lang="es-ES" dirty="0">
                <a:solidFill>
                  <a:schemeClr val="bg1"/>
                </a:solidFill>
              </a:rPr>
              <a:t>d) Reducción del acceso a frutas y verduras por su costo.</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3310B212-7197-FEC2-53B4-0C1AEF8F0EDA}"/>
                  </a:ext>
                </a:extLst>
              </p14:cNvPr>
              <p14:cNvContentPartPr/>
              <p14:nvPr/>
            </p14:nvContentPartPr>
            <p14:xfrm>
              <a:off x="838080" y="2336760"/>
              <a:ext cx="336960" cy="2451600"/>
            </p14:xfrm>
          </p:contentPart>
        </mc:Choice>
        <mc:Fallback xmlns="">
          <p:pic>
            <p:nvPicPr>
              <p:cNvPr id="3" name="Entrada de lápiz 2">
                <a:extLst>
                  <a:ext uri="{FF2B5EF4-FFF2-40B4-BE49-F238E27FC236}">
                    <a16:creationId xmlns:a16="http://schemas.microsoft.com/office/drawing/2014/main" id="{3310B212-7197-FEC2-53B4-0C1AEF8F0EDA}"/>
                  </a:ext>
                </a:extLst>
              </p:cNvPr>
              <p:cNvPicPr/>
              <p:nvPr/>
            </p:nvPicPr>
            <p:blipFill>
              <a:blip r:embed="rId5"/>
              <a:stretch>
                <a:fillRect/>
              </a:stretch>
            </p:blipFill>
            <p:spPr>
              <a:xfrm>
                <a:off x="828720" y="2327400"/>
                <a:ext cx="355680" cy="2470320"/>
              </a:xfrm>
              <a:prstGeom prst="rect">
                <a:avLst/>
              </a:prstGeom>
            </p:spPr>
          </p:pic>
        </mc:Fallback>
      </mc:AlternateContent>
    </p:spTree>
    <p:extLst>
      <p:ext uri="{BB962C8B-B14F-4D97-AF65-F5344CB8AC3E}">
        <p14:creationId xmlns:p14="http://schemas.microsoft.com/office/powerpoint/2010/main" val="234989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43954-D95C-032D-9BD7-725CEA35420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BB6F2DD-EC32-F186-C7A4-B70CE8F757FD}"/>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F212B779-9F71-7779-DC2A-87D40CC2D230}"/>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B260DD2-7130-CCD1-DE7A-9B8351D1B2C2}"/>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81850FEC-AB8F-AF1D-8D10-C12CE0E47574}"/>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5️⃣ 7️⃣ ¿Cuál de las siguientes prácticas es una medida de bioseguridad en la atención médica?</a:t>
            </a:r>
          </a:p>
          <a:p>
            <a:r>
              <a:rPr lang="es-ES" dirty="0">
                <a:solidFill>
                  <a:schemeClr val="bg1"/>
                </a:solidFill>
              </a:rPr>
              <a:t>a) Uso de equipo de protección personal en procedimientos invasivos. </a:t>
            </a:r>
            <a:br>
              <a:rPr lang="es-ES" dirty="0">
                <a:solidFill>
                  <a:schemeClr val="bg1"/>
                </a:solidFill>
              </a:rPr>
            </a:br>
            <a:r>
              <a:rPr lang="es-ES" dirty="0">
                <a:solidFill>
                  <a:schemeClr val="bg1"/>
                </a:solidFill>
              </a:rPr>
              <a:t>b) Reutilización de jeringas sin desinfección.</a:t>
            </a:r>
            <a:br>
              <a:rPr lang="es-ES" dirty="0">
                <a:solidFill>
                  <a:schemeClr val="bg1"/>
                </a:solidFill>
              </a:rPr>
            </a:br>
            <a:r>
              <a:rPr lang="es-ES" dirty="0">
                <a:solidFill>
                  <a:schemeClr val="bg1"/>
                </a:solidFill>
              </a:rPr>
              <a:t>c) Omisión del lavado de manos en consultas médicas.</a:t>
            </a:r>
            <a:br>
              <a:rPr lang="es-ES" dirty="0">
                <a:solidFill>
                  <a:schemeClr val="bg1"/>
                </a:solidFill>
              </a:rPr>
            </a:br>
            <a:r>
              <a:rPr lang="es-ES" dirty="0">
                <a:solidFill>
                  <a:schemeClr val="bg1"/>
                </a:solidFill>
              </a:rPr>
              <a:t>d) Eliminación de residuos biológicos junto con basura doméstica.</a:t>
            </a:r>
          </a:p>
          <a:p>
            <a:pPr lvl="1"/>
            <a:br>
              <a:rPr lang="es-ES" dirty="0">
                <a:solidFill>
                  <a:schemeClr val="bg1"/>
                </a:solidFill>
              </a:rPr>
            </a:br>
            <a:endParaRPr lang="es-ES" dirty="0">
              <a:solidFill>
                <a:schemeClr val="bg1"/>
              </a:solidFill>
            </a:endParaRPr>
          </a:p>
          <a:p>
            <a:pPr>
              <a:buNone/>
            </a:pPr>
            <a:r>
              <a:rPr lang="es-ES" b="1" dirty="0">
                <a:solidFill>
                  <a:schemeClr val="bg1"/>
                </a:solidFill>
              </a:rPr>
              <a:t>5️⃣ 8️⃣ ¿Cuál es una acción clave en la fase de recuperación tras un desastre?</a:t>
            </a:r>
          </a:p>
          <a:p>
            <a:r>
              <a:rPr lang="es-ES" dirty="0">
                <a:solidFill>
                  <a:schemeClr val="bg1"/>
                </a:solidFill>
              </a:rPr>
              <a:t>a) Restauración de servicios de salud y reconstrucción de infraestructura. </a:t>
            </a:r>
            <a:br>
              <a:rPr lang="es-ES" dirty="0">
                <a:solidFill>
                  <a:schemeClr val="bg1"/>
                </a:solidFill>
              </a:rPr>
            </a:br>
            <a:r>
              <a:rPr lang="es-ES" dirty="0">
                <a:solidFill>
                  <a:schemeClr val="bg1"/>
                </a:solidFill>
              </a:rPr>
              <a:t>b) Aplicación de medidas preventivas antes del desastre.</a:t>
            </a:r>
            <a:br>
              <a:rPr lang="es-ES" dirty="0">
                <a:solidFill>
                  <a:schemeClr val="bg1"/>
                </a:solidFill>
              </a:rPr>
            </a:br>
            <a:r>
              <a:rPr lang="es-ES" dirty="0">
                <a:solidFill>
                  <a:schemeClr val="bg1"/>
                </a:solidFill>
              </a:rPr>
              <a:t>c) Atención de urgencia a los heridos en el momento del evento.</a:t>
            </a:r>
            <a:br>
              <a:rPr lang="es-ES" dirty="0">
                <a:solidFill>
                  <a:schemeClr val="bg1"/>
                </a:solidFill>
              </a:rPr>
            </a:br>
            <a:r>
              <a:rPr lang="es-ES" dirty="0">
                <a:solidFill>
                  <a:schemeClr val="bg1"/>
                </a:solidFill>
              </a:rPr>
              <a:t>d) Simulacros de evacuación previos a un desastre.</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3FFB4314-CEAF-40F5-F888-DC5B8F76E568}"/>
                  </a:ext>
                </a:extLst>
              </p14:cNvPr>
              <p14:cNvContentPartPr/>
              <p14:nvPr/>
            </p14:nvContentPartPr>
            <p14:xfrm>
              <a:off x="743040" y="2571840"/>
              <a:ext cx="406800" cy="2197440"/>
            </p14:xfrm>
          </p:contentPart>
        </mc:Choice>
        <mc:Fallback xmlns="">
          <p:pic>
            <p:nvPicPr>
              <p:cNvPr id="3" name="Entrada de lápiz 2">
                <a:extLst>
                  <a:ext uri="{FF2B5EF4-FFF2-40B4-BE49-F238E27FC236}">
                    <a16:creationId xmlns:a16="http://schemas.microsoft.com/office/drawing/2014/main" id="{3FFB4314-CEAF-40F5-F888-DC5B8F76E568}"/>
                  </a:ext>
                </a:extLst>
              </p:cNvPr>
              <p:cNvPicPr/>
              <p:nvPr/>
            </p:nvPicPr>
            <p:blipFill>
              <a:blip r:embed="rId5"/>
              <a:stretch>
                <a:fillRect/>
              </a:stretch>
            </p:blipFill>
            <p:spPr>
              <a:xfrm>
                <a:off x="733680" y="2562480"/>
                <a:ext cx="425520" cy="2216160"/>
              </a:xfrm>
              <a:prstGeom prst="rect">
                <a:avLst/>
              </a:prstGeom>
            </p:spPr>
          </p:pic>
        </mc:Fallback>
      </mc:AlternateContent>
    </p:spTree>
    <p:extLst>
      <p:ext uri="{BB962C8B-B14F-4D97-AF65-F5344CB8AC3E}">
        <p14:creationId xmlns:p14="http://schemas.microsoft.com/office/powerpoint/2010/main" val="3466833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B67E1-EF78-ED78-2370-2C437F20D61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E87A53A-5700-B397-B28A-AA40460CC687}"/>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BÁSICO</a:t>
            </a:r>
          </a:p>
        </p:txBody>
      </p:sp>
      <p:sp>
        <p:nvSpPr>
          <p:cNvPr id="4" name="Freeform 4">
            <a:extLst>
              <a:ext uri="{FF2B5EF4-FFF2-40B4-BE49-F238E27FC236}">
                <a16:creationId xmlns:a16="http://schemas.microsoft.com/office/drawing/2014/main" id="{00880CF5-A06C-3EF4-4A74-AF42873E890C}"/>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0C04F67A-FCB1-52BD-6A91-9D58217F9BAF}"/>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13429DFD-7FBA-8EF0-BE05-9154247F2E58}"/>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5️⃣ 9️⃣ ¿Cómo contribuyen las </a:t>
            </a:r>
            <a:r>
              <a:rPr lang="es-ES" b="1" dirty="0" err="1">
                <a:solidFill>
                  <a:schemeClr val="bg1"/>
                </a:solidFill>
              </a:rPr>
              <a:t>TICs</a:t>
            </a:r>
            <a:r>
              <a:rPr lang="es-ES" b="1" dirty="0">
                <a:solidFill>
                  <a:schemeClr val="bg1"/>
                </a:solidFill>
              </a:rPr>
              <a:t> en la gestión de la salud pública?</a:t>
            </a:r>
          </a:p>
          <a:p>
            <a:r>
              <a:rPr lang="es-ES" dirty="0">
                <a:solidFill>
                  <a:schemeClr val="bg1"/>
                </a:solidFill>
              </a:rPr>
              <a:t>a) Permiten la recolección y análisis de datos epidemiológicos en tiempo real. </a:t>
            </a:r>
            <a:br>
              <a:rPr lang="es-ES" dirty="0">
                <a:solidFill>
                  <a:schemeClr val="bg1"/>
                </a:solidFill>
              </a:rPr>
            </a:br>
            <a:r>
              <a:rPr lang="es-ES" dirty="0">
                <a:solidFill>
                  <a:schemeClr val="bg1"/>
                </a:solidFill>
              </a:rPr>
              <a:t>b) Eliminan la necesidad de profesionales de la salud en el diagnóstico.</a:t>
            </a:r>
            <a:br>
              <a:rPr lang="es-ES" dirty="0">
                <a:solidFill>
                  <a:schemeClr val="bg1"/>
                </a:solidFill>
              </a:rPr>
            </a:br>
            <a:r>
              <a:rPr lang="es-ES" dirty="0">
                <a:solidFill>
                  <a:schemeClr val="bg1"/>
                </a:solidFill>
              </a:rPr>
              <a:t>c) Limitan el acceso a la información de salud en comunidades rurales.</a:t>
            </a:r>
            <a:br>
              <a:rPr lang="es-ES" dirty="0">
                <a:solidFill>
                  <a:schemeClr val="bg1"/>
                </a:solidFill>
              </a:rPr>
            </a:br>
            <a:r>
              <a:rPr lang="es-ES" dirty="0">
                <a:solidFill>
                  <a:schemeClr val="bg1"/>
                </a:solidFill>
              </a:rPr>
              <a:t>d) No tienen impacto en la toma de decisiones en salud pública.</a:t>
            </a:r>
          </a:p>
          <a:p>
            <a:pPr lvl="1"/>
            <a:br>
              <a:rPr lang="es-ES" dirty="0">
                <a:solidFill>
                  <a:schemeClr val="bg1"/>
                </a:solidFill>
              </a:rPr>
            </a:br>
            <a:endParaRPr lang="es-ES" dirty="0">
              <a:solidFill>
                <a:schemeClr val="bg1"/>
              </a:solidFill>
            </a:endParaRPr>
          </a:p>
          <a:p>
            <a:pPr>
              <a:buNone/>
            </a:pPr>
            <a:r>
              <a:rPr lang="es-ES" b="1" dirty="0">
                <a:solidFill>
                  <a:schemeClr val="bg1"/>
                </a:solidFill>
              </a:rPr>
              <a:t>6️⃣ 0️⃣ ¿Qué tipo de residuo hospitalario es una aguja usada en un procedimiento médico?</a:t>
            </a:r>
          </a:p>
          <a:p>
            <a:r>
              <a:rPr lang="es-ES" dirty="0">
                <a:solidFill>
                  <a:schemeClr val="bg1"/>
                </a:solidFill>
              </a:rPr>
              <a:t>a) Residuo </a:t>
            </a:r>
            <a:r>
              <a:rPr lang="es-ES" dirty="0" err="1">
                <a:solidFill>
                  <a:schemeClr val="bg1"/>
                </a:solidFill>
              </a:rPr>
              <a:t>biocontaminado</a:t>
            </a:r>
            <a:r>
              <a:rPr lang="es-ES" dirty="0">
                <a:solidFill>
                  <a:schemeClr val="bg1"/>
                </a:solidFill>
              </a:rPr>
              <a:t> y punzocortante. </a:t>
            </a:r>
            <a:br>
              <a:rPr lang="es-ES" dirty="0">
                <a:solidFill>
                  <a:schemeClr val="bg1"/>
                </a:solidFill>
              </a:rPr>
            </a:br>
            <a:r>
              <a:rPr lang="es-ES" dirty="0">
                <a:solidFill>
                  <a:schemeClr val="bg1"/>
                </a:solidFill>
              </a:rPr>
              <a:t>b) Residuo común, sin riesgo biológico.</a:t>
            </a:r>
            <a:br>
              <a:rPr lang="es-ES" dirty="0">
                <a:solidFill>
                  <a:schemeClr val="bg1"/>
                </a:solidFill>
              </a:rPr>
            </a:br>
            <a:r>
              <a:rPr lang="es-ES" dirty="0">
                <a:solidFill>
                  <a:schemeClr val="bg1"/>
                </a:solidFill>
              </a:rPr>
              <a:t>c) Residuo químico sin manejo especial.</a:t>
            </a:r>
            <a:br>
              <a:rPr lang="es-ES" dirty="0">
                <a:solidFill>
                  <a:schemeClr val="bg1"/>
                </a:solidFill>
              </a:rPr>
            </a:br>
            <a:r>
              <a:rPr lang="es-ES" dirty="0">
                <a:solidFill>
                  <a:schemeClr val="bg1"/>
                </a:solidFill>
              </a:rPr>
              <a:t>d) Desecho doméstico sin medidas de seguridad.</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DFE1E9C2-8C74-39C9-7024-7B1B7178983C}"/>
                  </a:ext>
                </a:extLst>
              </p14:cNvPr>
              <p14:cNvContentPartPr/>
              <p14:nvPr/>
            </p14:nvContentPartPr>
            <p14:xfrm>
              <a:off x="787320" y="2305080"/>
              <a:ext cx="425880" cy="2489400"/>
            </p14:xfrm>
          </p:contentPart>
        </mc:Choice>
        <mc:Fallback xmlns="">
          <p:pic>
            <p:nvPicPr>
              <p:cNvPr id="3" name="Entrada de lápiz 2">
                <a:extLst>
                  <a:ext uri="{FF2B5EF4-FFF2-40B4-BE49-F238E27FC236}">
                    <a16:creationId xmlns:a16="http://schemas.microsoft.com/office/drawing/2014/main" id="{DFE1E9C2-8C74-39C9-7024-7B1B7178983C}"/>
                  </a:ext>
                </a:extLst>
              </p:cNvPr>
              <p:cNvPicPr/>
              <p:nvPr/>
            </p:nvPicPr>
            <p:blipFill>
              <a:blip r:embed="rId5"/>
              <a:stretch>
                <a:fillRect/>
              </a:stretch>
            </p:blipFill>
            <p:spPr>
              <a:xfrm>
                <a:off x="777960" y="2295720"/>
                <a:ext cx="444600" cy="2508120"/>
              </a:xfrm>
              <a:prstGeom prst="rect">
                <a:avLst/>
              </a:prstGeom>
            </p:spPr>
          </p:pic>
        </mc:Fallback>
      </mc:AlternateContent>
    </p:spTree>
    <p:extLst>
      <p:ext uri="{BB962C8B-B14F-4D97-AF65-F5344CB8AC3E}">
        <p14:creationId xmlns:p14="http://schemas.microsoft.com/office/powerpoint/2010/main" val="1952511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FF3F6-792D-1B1C-47BE-858E8419B43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F3570D7-F3FD-0BDA-3B22-84F302C1BEAA}"/>
              </a:ext>
            </a:extLst>
          </p:cNvPr>
          <p:cNvSpPr txBox="1">
            <a:spLocks/>
          </p:cNvSpPr>
          <p:nvPr/>
        </p:nvSpPr>
        <p:spPr>
          <a:xfrm>
            <a:off x="838200" y="200170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sz="11500" b="1" cap="small" dirty="0">
                <a:solidFill>
                  <a:schemeClr val="bg1"/>
                </a:solidFill>
                <a:latin typeface="Abadi" panose="020B0604020104020204" pitchFamily="34" charset="0"/>
              </a:rPr>
              <a:t>break</a:t>
            </a:r>
          </a:p>
        </p:txBody>
      </p:sp>
      <p:sp>
        <p:nvSpPr>
          <p:cNvPr id="4" name="Freeform 4">
            <a:extLst>
              <a:ext uri="{FF2B5EF4-FFF2-40B4-BE49-F238E27FC236}">
                <a16:creationId xmlns:a16="http://schemas.microsoft.com/office/drawing/2014/main" id="{74C35C6B-1A87-6F1B-D379-48E6599A12CD}"/>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54402471-2AF6-F668-C94C-EB51396C8B1A}"/>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3" name="Título 1">
            <a:extLst>
              <a:ext uri="{FF2B5EF4-FFF2-40B4-BE49-F238E27FC236}">
                <a16:creationId xmlns:a16="http://schemas.microsoft.com/office/drawing/2014/main" id="{03D64A35-7A3B-40D1-4763-B892DAD22EB9}"/>
              </a:ext>
            </a:extLst>
          </p:cNvPr>
          <p:cNvSpPr txBox="1">
            <a:spLocks/>
          </p:cNvSpPr>
          <p:nvPr/>
        </p:nvSpPr>
        <p:spPr>
          <a:xfrm>
            <a:off x="755120" y="3530737"/>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sz="5400" b="1" cap="small" dirty="0">
                <a:solidFill>
                  <a:schemeClr val="bg1"/>
                </a:solidFill>
                <a:latin typeface="Abadi" panose="020B0604020104020204" pitchFamily="34" charset="0"/>
              </a:rPr>
              <a:t>10 MIN</a:t>
            </a:r>
          </a:p>
        </p:txBody>
      </p:sp>
    </p:spTree>
    <p:extLst>
      <p:ext uri="{BB962C8B-B14F-4D97-AF65-F5344CB8AC3E}">
        <p14:creationId xmlns:p14="http://schemas.microsoft.com/office/powerpoint/2010/main" val="32603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D04D-5119-3DC0-B5EB-0DCEA1C7051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93DA4BC-F6C7-4095-4285-DB670E2AC851}"/>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4A5880D7-8F35-302A-98F7-9BC14A7509DC}"/>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EAE27109-E09C-EEDD-61D0-30A19522D52B}"/>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AB382EE-E420-7246-E574-973BCB5CF867}"/>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1️⃣ ¿Cuál de los siguientes factores es un determinante social estructural según la OMS?</a:t>
            </a:r>
          </a:p>
          <a:p>
            <a:r>
              <a:rPr lang="es-ES" dirty="0">
                <a:solidFill>
                  <a:schemeClr val="bg1"/>
                </a:solidFill>
              </a:rPr>
              <a:t>a) La calidad del agua potable en la comunidad.</a:t>
            </a:r>
            <a:br>
              <a:rPr lang="es-ES" dirty="0">
                <a:solidFill>
                  <a:schemeClr val="bg1"/>
                </a:solidFill>
              </a:rPr>
            </a:br>
            <a:r>
              <a:rPr lang="es-ES" dirty="0">
                <a:solidFill>
                  <a:schemeClr val="bg1"/>
                </a:solidFill>
              </a:rPr>
              <a:t>b) El nivel de ingresos y empleo de una persona. </a:t>
            </a:r>
            <a:br>
              <a:rPr lang="es-ES" dirty="0">
                <a:solidFill>
                  <a:schemeClr val="bg1"/>
                </a:solidFill>
              </a:rPr>
            </a:br>
            <a:r>
              <a:rPr lang="es-ES" dirty="0">
                <a:solidFill>
                  <a:schemeClr val="bg1"/>
                </a:solidFill>
              </a:rPr>
              <a:t>c) La cantidad de hospitales en una región.</a:t>
            </a:r>
            <a:br>
              <a:rPr lang="es-ES" dirty="0">
                <a:solidFill>
                  <a:schemeClr val="bg1"/>
                </a:solidFill>
              </a:rPr>
            </a:br>
            <a:r>
              <a:rPr lang="es-ES" dirty="0">
                <a:solidFill>
                  <a:schemeClr val="bg1"/>
                </a:solidFill>
              </a:rPr>
              <a:t>d) El acceso a medicamentos en farmacias.</a:t>
            </a:r>
          </a:p>
          <a:p>
            <a:pPr lvl="1"/>
            <a:br>
              <a:rPr lang="es-ES" dirty="0">
                <a:solidFill>
                  <a:schemeClr val="bg1"/>
                </a:solidFill>
              </a:rPr>
            </a:br>
            <a:endParaRPr lang="es-ES" dirty="0">
              <a:solidFill>
                <a:schemeClr val="bg1"/>
              </a:solidFill>
            </a:endParaRPr>
          </a:p>
          <a:p>
            <a:pPr>
              <a:buNone/>
            </a:pPr>
            <a:r>
              <a:rPr lang="es-ES" b="1" dirty="0">
                <a:solidFill>
                  <a:schemeClr val="bg1"/>
                </a:solidFill>
              </a:rPr>
              <a:t>2️⃣ ¿Cómo afectan los determinantes ambientales a la salud pública?</a:t>
            </a:r>
          </a:p>
          <a:p>
            <a:r>
              <a:rPr lang="es-ES" dirty="0">
                <a:solidFill>
                  <a:schemeClr val="bg1"/>
                </a:solidFill>
              </a:rPr>
              <a:t>a) Solo influyen en enfermedades infecciosas.</a:t>
            </a:r>
            <a:br>
              <a:rPr lang="es-ES" dirty="0">
                <a:solidFill>
                  <a:schemeClr val="bg1"/>
                </a:solidFill>
              </a:rPr>
            </a:br>
            <a:r>
              <a:rPr lang="es-ES" dirty="0">
                <a:solidFill>
                  <a:schemeClr val="bg1"/>
                </a:solidFill>
              </a:rPr>
              <a:t>b) Determinan el acceso a hospitales y médicos.</a:t>
            </a:r>
            <a:br>
              <a:rPr lang="es-ES" dirty="0">
                <a:solidFill>
                  <a:schemeClr val="bg1"/>
                </a:solidFill>
              </a:rPr>
            </a:br>
            <a:r>
              <a:rPr lang="es-ES" dirty="0">
                <a:solidFill>
                  <a:schemeClr val="bg1"/>
                </a:solidFill>
              </a:rPr>
              <a:t>c) Pueden generar enfermedades crónicas y agudas. </a:t>
            </a:r>
            <a:br>
              <a:rPr lang="es-ES" dirty="0">
                <a:solidFill>
                  <a:schemeClr val="bg1"/>
                </a:solidFill>
              </a:rPr>
            </a:br>
            <a:r>
              <a:rPr lang="es-ES" dirty="0">
                <a:solidFill>
                  <a:schemeClr val="bg1"/>
                </a:solidFill>
              </a:rPr>
              <a:t>d) No tienen relación con la calidad de vida de la población.</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B4761EEE-04C0-D740-2D01-DDBE54A1BE41}"/>
                  </a:ext>
                </a:extLst>
              </p14:cNvPr>
              <p14:cNvContentPartPr/>
              <p14:nvPr/>
            </p14:nvContentPartPr>
            <p14:xfrm>
              <a:off x="863640" y="2603520"/>
              <a:ext cx="292320" cy="2514960"/>
            </p14:xfrm>
          </p:contentPart>
        </mc:Choice>
        <mc:Fallback xmlns="">
          <p:pic>
            <p:nvPicPr>
              <p:cNvPr id="3" name="Entrada de lápiz 2">
                <a:extLst>
                  <a:ext uri="{FF2B5EF4-FFF2-40B4-BE49-F238E27FC236}">
                    <a16:creationId xmlns:a16="http://schemas.microsoft.com/office/drawing/2014/main" id="{B4761EEE-04C0-D740-2D01-DDBE54A1BE41}"/>
                  </a:ext>
                </a:extLst>
              </p:cNvPr>
              <p:cNvPicPr/>
              <p:nvPr/>
            </p:nvPicPr>
            <p:blipFill>
              <a:blip r:embed="rId5"/>
              <a:stretch>
                <a:fillRect/>
              </a:stretch>
            </p:blipFill>
            <p:spPr>
              <a:xfrm>
                <a:off x="854280" y="2594160"/>
                <a:ext cx="311040" cy="2533680"/>
              </a:xfrm>
              <a:prstGeom prst="rect">
                <a:avLst/>
              </a:prstGeom>
            </p:spPr>
          </p:pic>
        </mc:Fallback>
      </mc:AlternateContent>
    </p:spTree>
    <p:extLst>
      <p:ext uri="{BB962C8B-B14F-4D97-AF65-F5344CB8AC3E}">
        <p14:creationId xmlns:p14="http://schemas.microsoft.com/office/powerpoint/2010/main" val="166170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4EEE9-9B7B-F3D9-44EA-5CF5192C03F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62C917A-1FB5-CB1D-5740-F3F2B727796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3DE69D39-FD67-C86D-E975-05BD97B21BED}"/>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B797AFD3-EEF8-072E-342C-E6946688A281}"/>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6005D11-C5A9-609D-667F-FBE62C59488E}"/>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3️⃣ ¿Por qué es importante la participación social en salud comunitaria?</a:t>
            </a:r>
          </a:p>
          <a:p>
            <a:r>
              <a:rPr lang="es-ES" dirty="0">
                <a:solidFill>
                  <a:schemeClr val="bg1"/>
                </a:solidFill>
              </a:rPr>
              <a:t>a) Favorece la corresponsabilidad en la toma de decisiones. </a:t>
            </a:r>
            <a:br>
              <a:rPr lang="es-ES" dirty="0">
                <a:solidFill>
                  <a:schemeClr val="bg1"/>
                </a:solidFill>
              </a:rPr>
            </a:br>
            <a:r>
              <a:rPr lang="es-ES" dirty="0">
                <a:solidFill>
                  <a:schemeClr val="bg1"/>
                </a:solidFill>
              </a:rPr>
              <a:t>b) Permite que solo los médicos definan las políticas de salud.</a:t>
            </a:r>
            <a:br>
              <a:rPr lang="es-ES" dirty="0">
                <a:solidFill>
                  <a:schemeClr val="bg1"/>
                </a:solidFill>
              </a:rPr>
            </a:br>
            <a:r>
              <a:rPr lang="es-ES" dirty="0">
                <a:solidFill>
                  <a:schemeClr val="bg1"/>
                </a:solidFill>
              </a:rPr>
              <a:t>c) Reduce la importancia de la promoción de la salud.</a:t>
            </a:r>
            <a:br>
              <a:rPr lang="es-ES" dirty="0">
                <a:solidFill>
                  <a:schemeClr val="bg1"/>
                </a:solidFill>
              </a:rPr>
            </a:br>
            <a:r>
              <a:rPr lang="es-ES" dirty="0">
                <a:solidFill>
                  <a:schemeClr val="bg1"/>
                </a:solidFill>
              </a:rPr>
              <a:t>d) Limita la equidad en el acceso a los servicios.</a:t>
            </a:r>
          </a:p>
          <a:p>
            <a:pPr lvl="1"/>
            <a:br>
              <a:rPr lang="es-ES" dirty="0">
                <a:solidFill>
                  <a:schemeClr val="bg1"/>
                </a:solidFill>
              </a:rPr>
            </a:br>
            <a:endParaRPr lang="es-ES" dirty="0">
              <a:solidFill>
                <a:schemeClr val="bg1"/>
              </a:solidFill>
            </a:endParaRPr>
          </a:p>
          <a:p>
            <a:pPr>
              <a:buNone/>
            </a:pPr>
            <a:r>
              <a:rPr lang="es-ES" b="1" dirty="0">
                <a:solidFill>
                  <a:schemeClr val="bg1"/>
                </a:solidFill>
              </a:rPr>
              <a:t>4️⃣ ¿Cuál es la utilidad de la ficha familiar en salud comunitaria?</a:t>
            </a:r>
          </a:p>
          <a:p>
            <a:r>
              <a:rPr lang="es-ES" dirty="0">
                <a:solidFill>
                  <a:schemeClr val="bg1"/>
                </a:solidFill>
              </a:rPr>
              <a:t>a) Su único objetivo es clasificar familias según nivel económico.</a:t>
            </a:r>
            <a:br>
              <a:rPr lang="es-ES" dirty="0">
                <a:solidFill>
                  <a:schemeClr val="bg1"/>
                </a:solidFill>
              </a:rPr>
            </a:br>
            <a:r>
              <a:rPr lang="es-ES" dirty="0">
                <a:solidFill>
                  <a:schemeClr val="bg1"/>
                </a:solidFill>
              </a:rPr>
              <a:t>b) Se usa solo para registrar la historia clínica individual.</a:t>
            </a:r>
            <a:br>
              <a:rPr lang="es-ES" dirty="0">
                <a:solidFill>
                  <a:schemeClr val="bg1"/>
                </a:solidFill>
              </a:rPr>
            </a:br>
            <a:r>
              <a:rPr lang="es-ES" dirty="0">
                <a:solidFill>
                  <a:schemeClr val="bg1"/>
                </a:solidFill>
              </a:rPr>
              <a:t>c) Permite evaluar el estado de salud del grupo familiar.</a:t>
            </a:r>
            <a:br>
              <a:rPr lang="es-ES" dirty="0">
                <a:solidFill>
                  <a:schemeClr val="bg1"/>
                </a:solidFill>
              </a:rPr>
            </a:br>
            <a:r>
              <a:rPr lang="es-ES" dirty="0">
                <a:solidFill>
                  <a:schemeClr val="bg1"/>
                </a:solidFill>
              </a:rPr>
              <a:t>d) Se emplea solo en hospitales y no en comunidades.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C690C030-6213-0E94-86AD-EDE144DD0FFE}"/>
                  </a:ext>
                </a:extLst>
              </p14:cNvPr>
              <p14:cNvContentPartPr/>
              <p14:nvPr/>
            </p14:nvContentPartPr>
            <p14:xfrm>
              <a:off x="819000" y="2324160"/>
              <a:ext cx="343440" cy="2718000"/>
            </p14:xfrm>
          </p:contentPart>
        </mc:Choice>
        <mc:Fallback xmlns="">
          <p:pic>
            <p:nvPicPr>
              <p:cNvPr id="3" name="Entrada de lápiz 2">
                <a:extLst>
                  <a:ext uri="{FF2B5EF4-FFF2-40B4-BE49-F238E27FC236}">
                    <a16:creationId xmlns:a16="http://schemas.microsoft.com/office/drawing/2014/main" id="{C690C030-6213-0E94-86AD-EDE144DD0FFE}"/>
                  </a:ext>
                </a:extLst>
              </p:cNvPr>
              <p:cNvPicPr/>
              <p:nvPr/>
            </p:nvPicPr>
            <p:blipFill>
              <a:blip r:embed="rId5"/>
              <a:stretch>
                <a:fillRect/>
              </a:stretch>
            </p:blipFill>
            <p:spPr>
              <a:xfrm>
                <a:off x="809640" y="2314800"/>
                <a:ext cx="362160" cy="2736720"/>
              </a:xfrm>
              <a:prstGeom prst="rect">
                <a:avLst/>
              </a:prstGeom>
            </p:spPr>
          </p:pic>
        </mc:Fallback>
      </mc:AlternateContent>
    </p:spTree>
    <p:extLst>
      <p:ext uri="{BB962C8B-B14F-4D97-AF65-F5344CB8AC3E}">
        <p14:creationId xmlns:p14="http://schemas.microsoft.com/office/powerpoint/2010/main" val="4129321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2279F-0756-BBAB-2EC1-CCC0424522B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E2DB609-56C3-47BB-53DC-E0B3CB95EE5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A369DDDD-3B4A-E4F8-4E30-0B13AD0E625A}"/>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F0975854-11FA-9152-9E3B-1FA1C757D11C}"/>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F397D26D-68F4-5B38-AFCE-04A274C9B3F9}"/>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5️⃣ ¿Cuál es una característica clave de las intervenciones comunitarias en salud?</a:t>
            </a:r>
          </a:p>
          <a:p>
            <a:r>
              <a:rPr lang="es-ES" dirty="0">
                <a:solidFill>
                  <a:schemeClr val="bg1"/>
                </a:solidFill>
              </a:rPr>
              <a:t>a) Se enfocan solo en la atención curativa.</a:t>
            </a:r>
            <a:br>
              <a:rPr lang="es-ES" dirty="0">
                <a:solidFill>
                  <a:schemeClr val="bg1"/>
                </a:solidFill>
              </a:rPr>
            </a:br>
            <a:r>
              <a:rPr lang="es-ES" dirty="0">
                <a:solidFill>
                  <a:schemeClr val="bg1"/>
                </a:solidFill>
              </a:rPr>
              <a:t>b) Son diseñadas con la participación de la comunidad. </a:t>
            </a:r>
            <a:br>
              <a:rPr lang="es-ES" dirty="0">
                <a:solidFill>
                  <a:schemeClr val="bg1"/>
                </a:solidFill>
              </a:rPr>
            </a:br>
            <a:r>
              <a:rPr lang="es-ES" dirty="0">
                <a:solidFill>
                  <a:schemeClr val="bg1"/>
                </a:solidFill>
              </a:rPr>
              <a:t>c) No requieren evaluación de impacto.</a:t>
            </a:r>
            <a:br>
              <a:rPr lang="es-ES" dirty="0">
                <a:solidFill>
                  <a:schemeClr val="bg1"/>
                </a:solidFill>
              </a:rPr>
            </a:br>
            <a:r>
              <a:rPr lang="es-ES" dirty="0">
                <a:solidFill>
                  <a:schemeClr val="bg1"/>
                </a:solidFill>
              </a:rPr>
              <a:t>d) Se limitan a hospitales y centros médicos.</a:t>
            </a:r>
          </a:p>
          <a:p>
            <a:pPr lvl="1"/>
            <a:br>
              <a:rPr lang="es-ES" dirty="0">
                <a:solidFill>
                  <a:schemeClr val="bg1"/>
                </a:solidFill>
              </a:rPr>
            </a:br>
            <a:endParaRPr lang="es-ES" dirty="0">
              <a:solidFill>
                <a:schemeClr val="bg1"/>
              </a:solidFill>
            </a:endParaRPr>
          </a:p>
          <a:p>
            <a:pPr>
              <a:buNone/>
            </a:pPr>
            <a:r>
              <a:rPr lang="es-ES" b="1" dirty="0">
                <a:solidFill>
                  <a:schemeClr val="bg1"/>
                </a:solidFill>
              </a:rPr>
              <a:t>6️⃣ ¿Qué es el trabajo intersectorial en salud?</a:t>
            </a:r>
          </a:p>
          <a:p>
            <a:r>
              <a:rPr lang="es-ES" dirty="0">
                <a:solidFill>
                  <a:schemeClr val="bg1"/>
                </a:solidFill>
              </a:rPr>
              <a:t>a) Coordinación entre sectores como educación, saneamiento y vivienda. </a:t>
            </a:r>
            <a:br>
              <a:rPr lang="es-ES" dirty="0">
                <a:solidFill>
                  <a:schemeClr val="bg1"/>
                </a:solidFill>
              </a:rPr>
            </a:br>
            <a:r>
              <a:rPr lang="es-ES" dirty="0">
                <a:solidFill>
                  <a:schemeClr val="bg1"/>
                </a:solidFill>
              </a:rPr>
              <a:t>b) Exclusiva responsabilidad del Ministerio de Salud.</a:t>
            </a:r>
            <a:br>
              <a:rPr lang="es-ES" dirty="0">
                <a:solidFill>
                  <a:schemeClr val="bg1"/>
                </a:solidFill>
              </a:rPr>
            </a:br>
            <a:r>
              <a:rPr lang="es-ES" dirty="0">
                <a:solidFill>
                  <a:schemeClr val="bg1"/>
                </a:solidFill>
              </a:rPr>
              <a:t>c) Solo los hospitales deben involucrarse en salud pública.</a:t>
            </a:r>
            <a:br>
              <a:rPr lang="es-ES" dirty="0">
                <a:solidFill>
                  <a:schemeClr val="bg1"/>
                </a:solidFill>
              </a:rPr>
            </a:br>
            <a:r>
              <a:rPr lang="es-ES" dirty="0">
                <a:solidFill>
                  <a:schemeClr val="bg1"/>
                </a:solidFill>
              </a:rPr>
              <a:t>d) Se basa en estrategias curativas, sin prevención.</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61A7A7F3-4ED5-5DA6-F61E-B9F72BAD92CD}"/>
                  </a:ext>
                </a:extLst>
              </p14:cNvPr>
              <p14:cNvContentPartPr/>
              <p14:nvPr/>
            </p14:nvContentPartPr>
            <p14:xfrm>
              <a:off x="831960" y="2584440"/>
              <a:ext cx="324000" cy="1918080"/>
            </p14:xfrm>
          </p:contentPart>
        </mc:Choice>
        <mc:Fallback xmlns="">
          <p:pic>
            <p:nvPicPr>
              <p:cNvPr id="3" name="Entrada de lápiz 2">
                <a:extLst>
                  <a:ext uri="{FF2B5EF4-FFF2-40B4-BE49-F238E27FC236}">
                    <a16:creationId xmlns:a16="http://schemas.microsoft.com/office/drawing/2014/main" id="{61A7A7F3-4ED5-5DA6-F61E-B9F72BAD92CD}"/>
                  </a:ext>
                </a:extLst>
              </p:cNvPr>
              <p:cNvPicPr/>
              <p:nvPr/>
            </p:nvPicPr>
            <p:blipFill>
              <a:blip r:embed="rId5"/>
              <a:stretch>
                <a:fillRect/>
              </a:stretch>
            </p:blipFill>
            <p:spPr>
              <a:xfrm>
                <a:off x="822600" y="2575080"/>
                <a:ext cx="342720" cy="1936800"/>
              </a:xfrm>
              <a:prstGeom prst="rect">
                <a:avLst/>
              </a:prstGeom>
            </p:spPr>
          </p:pic>
        </mc:Fallback>
      </mc:AlternateContent>
    </p:spTree>
    <p:extLst>
      <p:ext uri="{BB962C8B-B14F-4D97-AF65-F5344CB8AC3E}">
        <p14:creationId xmlns:p14="http://schemas.microsoft.com/office/powerpoint/2010/main" val="2816141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0D88C-8883-CDD7-5439-84277B1059A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56DFC36-8052-C2BE-2633-4782CBFF322C}"/>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09EA6F7D-6999-DB7E-1629-DAEADF80957A}"/>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DC012ED5-A9B8-1DA3-1425-DCE6FF18269A}"/>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043FF9FA-6444-B454-4D70-0F33E79268CA}"/>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7️⃣ ¿Cuál es un componente esencial del Plan de Salud Local?</a:t>
            </a:r>
          </a:p>
          <a:p>
            <a:r>
              <a:rPr lang="es-ES" dirty="0">
                <a:solidFill>
                  <a:schemeClr val="bg1"/>
                </a:solidFill>
              </a:rPr>
              <a:t>a) Enfoque curativo sin medidas preventivas. </a:t>
            </a:r>
            <a:br>
              <a:rPr lang="es-ES" dirty="0">
                <a:solidFill>
                  <a:schemeClr val="bg1"/>
                </a:solidFill>
              </a:rPr>
            </a:br>
            <a:r>
              <a:rPr lang="es-ES" dirty="0">
                <a:solidFill>
                  <a:schemeClr val="bg1"/>
                </a:solidFill>
              </a:rPr>
              <a:t>b) Exclusiva atención en hospitales.</a:t>
            </a:r>
            <a:br>
              <a:rPr lang="es-ES" dirty="0">
                <a:solidFill>
                  <a:schemeClr val="bg1"/>
                </a:solidFill>
              </a:rPr>
            </a:br>
            <a:r>
              <a:rPr lang="es-ES" dirty="0">
                <a:solidFill>
                  <a:schemeClr val="bg1"/>
                </a:solidFill>
              </a:rPr>
              <a:t>c) Planificación sin participación ciudadana.</a:t>
            </a:r>
            <a:br>
              <a:rPr lang="es-ES" dirty="0">
                <a:solidFill>
                  <a:schemeClr val="bg1"/>
                </a:solidFill>
              </a:rPr>
            </a:br>
            <a:r>
              <a:rPr lang="es-ES" dirty="0">
                <a:solidFill>
                  <a:schemeClr val="bg1"/>
                </a:solidFill>
              </a:rPr>
              <a:t>d) Diagnóstico de situación de salud.</a:t>
            </a:r>
          </a:p>
          <a:p>
            <a:pPr lvl="1"/>
            <a:br>
              <a:rPr lang="es-ES" dirty="0">
                <a:solidFill>
                  <a:schemeClr val="bg1"/>
                </a:solidFill>
              </a:rPr>
            </a:br>
            <a:endParaRPr lang="es-ES" dirty="0">
              <a:solidFill>
                <a:schemeClr val="bg1"/>
              </a:solidFill>
            </a:endParaRPr>
          </a:p>
          <a:p>
            <a:pPr>
              <a:buNone/>
            </a:pPr>
            <a:r>
              <a:rPr lang="es-ES" b="1" dirty="0">
                <a:solidFill>
                  <a:schemeClr val="bg1"/>
                </a:solidFill>
              </a:rPr>
              <a:t>8️⃣ ¿Cuál es una ventaja de las </a:t>
            </a:r>
            <a:r>
              <a:rPr lang="es-ES" b="1" dirty="0" err="1">
                <a:solidFill>
                  <a:schemeClr val="bg1"/>
                </a:solidFill>
              </a:rPr>
              <a:t>TICs</a:t>
            </a:r>
            <a:r>
              <a:rPr lang="es-ES" b="1" dirty="0">
                <a:solidFill>
                  <a:schemeClr val="bg1"/>
                </a:solidFill>
              </a:rPr>
              <a:t> en salud pública?</a:t>
            </a:r>
          </a:p>
          <a:p>
            <a:r>
              <a:rPr lang="es-ES" dirty="0">
                <a:solidFill>
                  <a:schemeClr val="bg1"/>
                </a:solidFill>
              </a:rPr>
              <a:t>a) Mejoran la vigilancia epidemiológica en tiempo real. </a:t>
            </a:r>
            <a:br>
              <a:rPr lang="es-ES" dirty="0">
                <a:solidFill>
                  <a:schemeClr val="bg1"/>
                </a:solidFill>
              </a:rPr>
            </a:br>
            <a:r>
              <a:rPr lang="es-ES" dirty="0">
                <a:solidFill>
                  <a:schemeClr val="bg1"/>
                </a:solidFill>
              </a:rPr>
              <a:t>b) Eliminan la necesidad de médicos.</a:t>
            </a:r>
            <a:br>
              <a:rPr lang="es-ES" dirty="0">
                <a:solidFill>
                  <a:schemeClr val="bg1"/>
                </a:solidFill>
              </a:rPr>
            </a:br>
            <a:r>
              <a:rPr lang="es-ES" dirty="0">
                <a:solidFill>
                  <a:schemeClr val="bg1"/>
                </a:solidFill>
              </a:rPr>
              <a:t>c) No influyen en la toma de decisiones sanitarias.</a:t>
            </a:r>
            <a:br>
              <a:rPr lang="es-ES" dirty="0">
                <a:solidFill>
                  <a:schemeClr val="bg1"/>
                </a:solidFill>
              </a:rPr>
            </a:br>
            <a:r>
              <a:rPr lang="es-ES" dirty="0">
                <a:solidFill>
                  <a:schemeClr val="bg1"/>
                </a:solidFill>
              </a:rPr>
              <a:t>d) Solo son útiles en hospitales, no en salud comunitaria.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CD2FC922-8B52-EEA6-DCD9-280B3CD7A582}"/>
                  </a:ext>
                </a:extLst>
              </p14:cNvPr>
              <p14:cNvContentPartPr/>
              <p14:nvPr/>
            </p14:nvContentPartPr>
            <p14:xfrm>
              <a:off x="812880" y="3117960"/>
              <a:ext cx="419400" cy="1416240"/>
            </p14:xfrm>
          </p:contentPart>
        </mc:Choice>
        <mc:Fallback xmlns="">
          <p:pic>
            <p:nvPicPr>
              <p:cNvPr id="3" name="Entrada de lápiz 2">
                <a:extLst>
                  <a:ext uri="{FF2B5EF4-FFF2-40B4-BE49-F238E27FC236}">
                    <a16:creationId xmlns:a16="http://schemas.microsoft.com/office/drawing/2014/main" id="{CD2FC922-8B52-EEA6-DCD9-280B3CD7A582}"/>
                  </a:ext>
                </a:extLst>
              </p:cNvPr>
              <p:cNvPicPr/>
              <p:nvPr/>
            </p:nvPicPr>
            <p:blipFill>
              <a:blip r:embed="rId5"/>
              <a:stretch>
                <a:fillRect/>
              </a:stretch>
            </p:blipFill>
            <p:spPr>
              <a:xfrm>
                <a:off x="803520" y="3108600"/>
                <a:ext cx="438120" cy="1434960"/>
              </a:xfrm>
              <a:prstGeom prst="rect">
                <a:avLst/>
              </a:prstGeom>
            </p:spPr>
          </p:pic>
        </mc:Fallback>
      </mc:AlternateContent>
    </p:spTree>
    <p:extLst>
      <p:ext uri="{BB962C8B-B14F-4D97-AF65-F5344CB8AC3E}">
        <p14:creationId xmlns:p14="http://schemas.microsoft.com/office/powerpoint/2010/main" val="495340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6AB13-B334-B477-5D78-8B4B3C50F6D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0B36195-48A3-3A54-40FB-2512749D5D0D}"/>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1658DD9C-7283-E795-E2F8-081A41DFB746}"/>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AE6312C2-FC4F-C3DD-6E00-7ED2882AF9F9}"/>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C067646E-4F73-2740-3BCB-E216EDFA53BB}"/>
              </a:ext>
            </a:extLst>
          </p:cNvPr>
          <p:cNvSpPr txBox="1"/>
          <p:nvPr/>
        </p:nvSpPr>
        <p:spPr>
          <a:xfrm>
            <a:off x="838199" y="1971345"/>
            <a:ext cx="8706854" cy="4247317"/>
          </a:xfrm>
          <a:prstGeom prst="rect">
            <a:avLst/>
          </a:prstGeom>
          <a:noFill/>
        </p:spPr>
        <p:txBody>
          <a:bodyPr wrap="square">
            <a:spAutoFit/>
          </a:bodyPr>
          <a:lstStyle/>
          <a:p>
            <a:pPr>
              <a:buNone/>
            </a:pPr>
            <a:r>
              <a:rPr lang="es-ES" b="1" dirty="0">
                <a:solidFill>
                  <a:schemeClr val="bg1"/>
                </a:solidFill>
              </a:rPr>
              <a:t>9️⃣ ¿Cuál es una estrategia efectiva para mejorar la nutrición en comunidades vulnerables?</a:t>
            </a:r>
          </a:p>
          <a:p>
            <a:r>
              <a:rPr lang="es-ES" dirty="0">
                <a:solidFill>
                  <a:schemeClr val="bg1"/>
                </a:solidFill>
              </a:rPr>
              <a:t>a) Fortificación de alimentos con micronutrientes esenciales. </a:t>
            </a:r>
            <a:br>
              <a:rPr lang="es-ES" dirty="0">
                <a:solidFill>
                  <a:schemeClr val="bg1"/>
                </a:solidFill>
              </a:rPr>
            </a:br>
            <a:r>
              <a:rPr lang="es-ES" dirty="0">
                <a:solidFill>
                  <a:schemeClr val="bg1"/>
                </a:solidFill>
              </a:rPr>
              <a:t>b) Eliminación del consumo de proteínas en la dieta.</a:t>
            </a:r>
            <a:br>
              <a:rPr lang="es-ES" dirty="0">
                <a:solidFill>
                  <a:schemeClr val="bg1"/>
                </a:solidFill>
              </a:rPr>
            </a:br>
            <a:r>
              <a:rPr lang="es-ES" dirty="0">
                <a:solidFill>
                  <a:schemeClr val="bg1"/>
                </a:solidFill>
              </a:rPr>
              <a:t>c) Restricción de acceso a frutas y verduras en mercados.</a:t>
            </a:r>
            <a:br>
              <a:rPr lang="es-ES" dirty="0">
                <a:solidFill>
                  <a:schemeClr val="bg1"/>
                </a:solidFill>
              </a:rPr>
            </a:br>
            <a:r>
              <a:rPr lang="es-ES" dirty="0">
                <a:solidFill>
                  <a:schemeClr val="bg1"/>
                </a:solidFill>
              </a:rPr>
              <a:t>d) Promoción exclusiva del consumo de alimentos </a:t>
            </a:r>
            <a:r>
              <a:rPr lang="es-ES" dirty="0" err="1">
                <a:solidFill>
                  <a:schemeClr val="bg1"/>
                </a:solidFill>
              </a:rPr>
              <a:t>ultraprocesados</a:t>
            </a:r>
            <a:r>
              <a:rPr lang="es-ES" dirty="0">
                <a:solidFill>
                  <a:schemeClr val="bg1"/>
                </a:solidFill>
              </a:rPr>
              <a:t>.</a:t>
            </a:r>
          </a:p>
          <a:p>
            <a:pPr lvl="1"/>
            <a:br>
              <a:rPr lang="es-ES" dirty="0">
                <a:solidFill>
                  <a:schemeClr val="bg1"/>
                </a:solidFill>
              </a:rPr>
            </a:br>
            <a:endParaRPr lang="es-ES" dirty="0">
              <a:solidFill>
                <a:schemeClr val="bg1"/>
              </a:solidFill>
            </a:endParaRPr>
          </a:p>
          <a:p>
            <a:pPr>
              <a:buNone/>
            </a:pPr>
            <a:r>
              <a:rPr lang="es-ES" b="1" dirty="0">
                <a:solidFill>
                  <a:schemeClr val="bg1"/>
                </a:solidFill>
              </a:rPr>
              <a:t>🔟 ¿Cuál de las siguientes acciones es fundamental en el control de enfermedades transmitidas por vectores?</a:t>
            </a:r>
          </a:p>
          <a:p>
            <a:r>
              <a:rPr lang="es-ES" dirty="0">
                <a:solidFill>
                  <a:schemeClr val="bg1"/>
                </a:solidFill>
              </a:rPr>
              <a:t>a) Eliminar criaderos de mosquitos y mejorar el saneamiento. </a:t>
            </a:r>
            <a:br>
              <a:rPr lang="es-ES" dirty="0">
                <a:solidFill>
                  <a:schemeClr val="bg1"/>
                </a:solidFill>
              </a:rPr>
            </a:br>
            <a:r>
              <a:rPr lang="es-ES" dirty="0">
                <a:solidFill>
                  <a:schemeClr val="bg1"/>
                </a:solidFill>
              </a:rPr>
              <a:t>b) Aplicar antibióticos preventivos en toda la población.</a:t>
            </a:r>
            <a:br>
              <a:rPr lang="es-ES" dirty="0">
                <a:solidFill>
                  <a:schemeClr val="bg1"/>
                </a:solidFill>
              </a:rPr>
            </a:br>
            <a:r>
              <a:rPr lang="es-ES" dirty="0">
                <a:solidFill>
                  <a:schemeClr val="bg1"/>
                </a:solidFill>
              </a:rPr>
              <a:t>c) Fumigar sin eliminar focos de reproducción de insectos.</a:t>
            </a:r>
            <a:br>
              <a:rPr lang="es-ES" dirty="0">
                <a:solidFill>
                  <a:schemeClr val="bg1"/>
                </a:solidFill>
              </a:rPr>
            </a:br>
            <a:r>
              <a:rPr lang="es-ES" dirty="0">
                <a:solidFill>
                  <a:schemeClr val="bg1"/>
                </a:solidFill>
              </a:rPr>
              <a:t>d) Esperar hasta que haya brotes para implementar medidas.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BF7A34C8-77CA-54D8-CB59-285F097E457F}"/>
                  </a:ext>
                </a:extLst>
              </p14:cNvPr>
              <p14:cNvContentPartPr/>
              <p14:nvPr/>
            </p14:nvContentPartPr>
            <p14:xfrm>
              <a:off x="698400" y="2616120"/>
              <a:ext cx="444960" cy="2489760"/>
            </p14:xfrm>
          </p:contentPart>
        </mc:Choice>
        <mc:Fallback xmlns="">
          <p:pic>
            <p:nvPicPr>
              <p:cNvPr id="3" name="Entrada de lápiz 2">
                <a:extLst>
                  <a:ext uri="{FF2B5EF4-FFF2-40B4-BE49-F238E27FC236}">
                    <a16:creationId xmlns:a16="http://schemas.microsoft.com/office/drawing/2014/main" id="{BF7A34C8-77CA-54D8-CB59-285F097E457F}"/>
                  </a:ext>
                </a:extLst>
              </p:cNvPr>
              <p:cNvPicPr/>
              <p:nvPr/>
            </p:nvPicPr>
            <p:blipFill>
              <a:blip r:embed="rId5"/>
              <a:stretch>
                <a:fillRect/>
              </a:stretch>
            </p:blipFill>
            <p:spPr>
              <a:xfrm>
                <a:off x="689040" y="2606760"/>
                <a:ext cx="463680" cy="2508480"/>
              </a:xfrm>
              <a:prstGeom prst="rect">
                <a:avLst/>
              </a:prstGeom>
            </p:spPr>
          </p:pic>
        </mc:Fallback>
      </mc:AlternateContent>
    </p:spTree>
    <p:extLst>
      <p:ext uri="{BB962C8B-B14F-4D97-AF65-F5344CB8AC3E}">
        <p14:creationId xmlns:p14="http://schemas.microsoft.com/office/powerpoint/2010/main" val="1579751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F341E-0079-E983-9D30-6D95A2B3CB5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03445D2-9DCA-31D0-7329-847F0E87C9A0}"/>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93336E9F-79EC-B072-702B-7C90A9132397}"/>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4B532A5-7E24-297B-FA97-ADEA45F30871}"/>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02DCA840-23D1-3470-C037-73149000612A}"/>
              </a:ext>
            </a:extLst>
          </p:cNvPr>
          <p:cNvSpPr txBox="1"/>
          <p:nvPr/>
        </p:nvSpPr>
        <p:spPr>
          <a:xfrm>
            <a:off x="838199" y="1971345"/>
            <a:ext cx="8706854" cy="4247317"/>
          </a:xfrm>
          <a:prstGeom prst="rect">
            <a:avLst/>
          </a:prstGeom>
          <a:noFill/>
        </p:spPr>
        <p:txBody>
          <a:bodyPr wrap="square">
            <a:spAutoFit/>
          </a:bodyPr>
          <a:lstStyle/>
          <a:p>
            <a:pPr>
              <a:buNone/>
            </a:pPr>
            <a:r>
              <a:rPr lang="es-ES" b="1" dirty="0">
                <a:solidFill>
                  <a:schemeClr val="bg1"/>
                </a:solidFill>
              </a:rPr>
              <a:t>1️⃣ 1️⃣ ¿Cuál es la principal razón para la segregación de residuos en establecimientos de salud?</a:t>
            </a:r>
          </a:p>
          <a:p>
            <a:r>
              <a:rPr lang="es-ES" dirty="0">
                <a:solidFill>
                  <a:schemeClr val="bg1"/>
                </a:solidFill>
              </a:rPr>
              <a:t>a) Reducir el riesgo de infecciones y contaminación. </a:t>
            </a:r>
            <a:br>
              <a:rPr lang="es-ES" dirty="0">
                <a:solidFill>
                  <a:schemeClr val="bg1"/>
                </a:solidFill>
              </a:rPr>
            </a:br>
            <a:r>
              <a:rPr lang="es-ES" dirty="0">
                <a:solidFill>
                  <a:schemeClr val="bg1"/>
                </a:solidFill>
              </a:rPr>
              <a:t>b) Mejorar únicamente la apariencia de los hospitales.</a:t>
            </a:r>
            <a:br>
              <a:rPr lang="es-ES" dirty="0">
                <a:solidFill>
                  <a:schemeClr val="bg1"/>
                </a:solidFill>
              </a:rPr>
            </a:br>
            <a:r>
              <a:rPr lang="es-ES" dirty="0">
                <a:solidFill>
                  <a:schemeClr val="bg1"/>
                </a:solidFill>
              </a:rPr>
              <a:t>c) Evitar el uso de bolsas de diferentes colores.</a:t>
            </a:r>
            <a:br>
              <a:rPr lang="es-ES" dirty="0">
                <a:solidFill>
                  <a:schemeClr val="bg1"/>
                </a:solidFill>
              </a:rPr>
            </a:br>
            <a:r>
              <a:rPr lang="es-ES" dirty="0">
                <a:solidFill>
                  <a:schemeClr val="bg1"/>
                </a:solidFill>
              </a:rPr>
              <a:t>d) Limitar la recolección de residuos peligrosos.</a:t>
            </a:r>
          </a:p>
          <a:p>
            <a:pPr lvl="1"/>
            <a:br>
              <a:rPr lang="es-ES" dirty="0">
                <a:solidFill>
                  <a:schemeClr val="bg1"/>
                </a:solidFill>
              </a:rPr>
            </a:br>
            <a:endParaRPr lang="es-ES" dirty="0">
              <a:solidFill>
                <a:schemeClr val="bg1"/>
              </a:solidFill>
            </a:endParaRPr>
          </a:p>
          <a:p>
            <a:pPr>
              <a:buNone/>
            </a:pPr>
            <a:r>
              <a:rPr lang="es-ES" b="1" dirty="0">
                <a:solidFill>
                  <a:schemeClr val="bg1"/>
                </a:solidFill>
              </a:rPr>
              <a:t>1️⃣ 2️⃣ ¿Cuál de las siguientes estrategias es más efectiva para el control sostenible de roedores en una comunidad urbana?</a:t>
            </a:r>
          </a:p>
          <a:p>
            <a:r>
              <a:rPr lang="es-ES" dirty="0">
                <a:solidFill>
                  <a:schemeClr val="bg1"/>
                </a:solidFill>
              </a:rPr>
              <a:t>a) Colocación de trampas en espacios públicos sin regulación.</a:t>
            </a:r>
            <a:br>
              <a:rPr lang="es-ES" dirty="0">
                <a:solidFill>
                  <a:schemeClr val="bg1"/>
                </a:solidFill>
              </a:rPr>
            </a:br>
            <a:r>
              <a:rPr lang="es-ES" dirty="0">
                <a:solidFill>
                  <a:schemeClr val="bg1"/>
                </a:solidFill>
              </a:rPr>
              <a:t>b) Uso exclusivo de veneno sin medidas de saneamiento ambiental.</a:t>
            </a:r>
            <a:br>
              <a:rPr lang="es-ES" dirty="0">
                <a:solidFill>
                  <a:schemeClr val="bg1"/>
                </a:solidFill>
              </a:rPr>
            </a:br>
            <a:r>
              <a:rPr lang="es-ES" dirty="0">
                <a:solidFill>
                  <a:schemeClr val="bg1"/>
                </a:solidFill>
              </a:rPr>
              <a:t>c) Eliminación de desechos orgánicos y mantenimiento adecuado de viviendas.</a:t>
            </a:r>
            <a:br>
              <a:rPr lang="es-ES" dirty="0">
                <a:solidFill>
                  <a:schemeClr val="bg1"/>
                </a:solidFill>
              </a:rPr>
            </a:br>
            <a:r>
              <a:rPr lang="es-ES" dirty="0">
                <a:solidFill>
                  <a:schemeClr val="bg1"/>
                </a:solidFill>
              </a:rPr>
              <a:t>d) Aplicación de campañas esporádicas sin continuidad.</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3A0AC6E5-D053-B97E-A09D-CA651CAA6D29}"/>
                  </a:ext>
                </a:extLst>
              </p14:cNvPr>
              <p14:cNvContentPartPr/>
              <p14:nvPr/>
            </p14:nvContentPartPr>
            <p14:xfrm>
              <a:off x="806400" y="2590920"/>
              <a:ext cx="368640" cy="3016440"/>
            </p14:xfrm>
          </p:contentPart>
        </mc:Choice>
        <mc:Fallback xmlns="">
          <p:pic>
            <p:nvPicPr>
              <p:cNvPr id="3" name="Entrada de lápiz 2">
                <a:extLst>
                  <a:ext uri="{FF2B5EF4-FFF2-40B4-BE49-F238E27FC236}">
                    <a16:creationId xmlns:a16="http://schemas.microsoft.com/office/drawing/2014/main" id="{3A0AC6E5-D053-B97E-A09D-CA651CAA6D29}"/>
                  </a:ext>
                </a:extLst>
              </p:cNvPr>
              <p:cNvPicPr/>
              <p:nvPr/>
            </p:nvPicPr>
            <p:blipFill>
              <a:blip r:embed="rId5"/>
              <a:stretch>
                <a:fillRect/>
              </a:stretch>
            </p:blipFill>
            <p:spPr>
              <a:xfrm>
                <a:off x="797040" y="2581560"/>
                <a:ext cx="387360" cy="3035160"/>
              </a:xfrm>
              <a:prstGeom prst="rect">
                <a:avLst/>
              </a:prstGeom>
            </p:spPr>
          </p:pic>
        </mc:Fallback>
      </mc:AlternateContent>
    </p:spTree>
    <p:extLst>
      <p:ext uri="{BB962C8B-B14F-4D97-AF65-F5344CB8AC3E}">
        <p14:creationId xmlns:p14="http://schemas.microsoft.com/office/powerpoint/2010/main" val="2140834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09C91-FD50-FD0C-25E8-9D6F39C341D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8EC11F0-F6D1-46ED-FBED-40CE33C82E09}"/>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20729A32-7565-EA08-A31E-3A93B93D588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0E81938-9FBA-BE14-4627-0B51664ED964}"/>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450F9F22-B28F-D7A4-7C2E-BCEA4AD2DD45}"/>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1️⃣ 3️⃣ ¿Cuál es el enfoque del Modelo de Salud Mental Comunitaria en Perú?</a:t>
            </a:r>
          </a:p>
          <a:p>
            <a:r>
              <a:rPr lang="es-ES" dirty="0">
                <a:solidFill>
                  <a:schemeClr val="bg1"/>
                </a:solidFill>
              </a:rPr>
              <a:t>a) Atención integral y basada en la comunidad. </a:t>
            </a:r>
            <a:br>
              <a:rPr lang="es-ES" dirty="0">
                <a:solidFill>
                  <a:schemeClr val="bg1"/>
                </a:solidFill>
              </a:rPr>
            </a:br>
            <a:r>
              <a:rPr lang="es-ES" dirty="0">
                <a:solidFill>
                  <a:schemeClr val="bg1"/>
                </a:solidFill>
              </a:rPr>
              <a:t>b) Exclusivo uso de hospitalización prolongada.</a:t>
            </a:r>
            <a:br>
              <a:rPr lang="es-ES" dirty="0">
                <a:solidFill>
                  <a:schemeClr val="bg1"/>
                </a:solidFill>
              </a:rPr>
            </a:br>
            <a:r>
              <a:rPr lang="es-ES" dirty="0">
                <a:solidFill>
                  <a:schemeClr val="bg1"/>
                </a:solidFill>
              </a:rPr>
              <a:t>c) Tratamiento solo con medicamentos psiquiátricos.</a:t>
            </a:r>
            <a:br>
              <a:rPr lang="es-ES" dirty="0">
                <a:solidFill>
                  <a:schemeClr val="bg1"/>
                </a:solidFill>
              </a:rPr>
            </a:br>
            <a:r>
              <a:rPr lang="es-ES" dirty="0">
                <a:solidFill>
                  <a:schemeClr val="bg1"/>
                </a:solidFill>
              </a:rPr>
              <a:t>d) Atención únicamente en hospitales psiquiátricos.</a:t>
            </a:r>
          </a:p>
          <a:p>
            <a:pPr lvl="1"/>
            <a:br>
              <a:rPr lang="es-ES" dirty="0">
                <a:solidFill>
                  <a:schemeClr val="bg1"/>
                </a:solidFill>
              </a:rPr>
            </a:br>
            <a:endParaRPr lang="es-ES" dirty="0">
              <a:solidFill>
                <a:schemeClr val="bg1"/>
              </a:solidFill>
            </a:endParaRPr>
          </a:p>
          <a:p>
            <a:pPr>
              <a:buNone/>
            </a:pPr>
            <a:r>
              <a:rPr lang="es-ES" b="1" dirty="0">
                <a:solidFill>
                  <a:schemeClr val="bg1"/>
                </a:solidFill>
              </a:rPr>
              <a:t>1️⃣ 4️⃣ ¿Cuál de las siguientes opciones representa una barrera cultural en el acceso a salud?</a:t>
            </a:r>
          </a:p>
          <a:p>
            <a:r>
              <a:rPr lang="es-ES" dirty="0">
                <a:solidFill>
                  <a:schemeClr val="bg1"/>
                </a:solidFill>
              </a:rPr>
              <a:t>a) Creencias religiosas que impiden la atención médica. </a:t>
            </a:r>
            <a:br>
              <a:rPr lang="es-ES" dirty="0">
                <a:solidFill>
                  <a:schemeClr val="bg1"/>
                </a:solidFill>
              </a:rPr>
            </a:br>
            <a:r>
              <a:rPr lang="es-ES" dirty="0">
                <a:solidFill>
                  <a:schemeClr val="bg1"/>
                </a:solidFill>
              </a:rPr>
              <a:t>b) Distancia excesiva hasta el hospital más cercano.</a:t>
            </a:r>
            <a:br>
              <a:rPr lang="es-ES" dirty="0">
                <a:solidFill>
                  <a:schemeClr val="bg1"/>
                </a:solidFill>
              </a:rPr>
            </a:br>
            <a:r>
              <a:rPr lang="es-ES" dirty="0">
                <a:solidFill>
                  <a:schemeClr val="bg1"/>
                </a:solidFill>
              </a:rPr>
              <a:t>c) Falta de personal de salud en comunidades rurales.</a:t>
            </a:r>
            <a:br>
              <a:rPr lang="es-ES" dirty="0">
                <a:solidFill>
                  <a:schemeClr val="bg1"/>
                </a:solidFill>
              </a:rPr>
            </a:br>
            <a:r>
              <a:rPr lang="es-ES" dirty="0">
                <a:solidFill>
                  <a:schemeClr val="bg1"/>
                </a:solidFill>
              </a:rPr>
              <a:t>d) Altos costos de medicamentos esenciales.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91B8D8DC-43FA-5426-940B-AD74EE7FF7EB}"/>
                  </a:ext>
                </a:extLst>
              </p14:cNvPr>
              <p14:cNvContentPartPr/>
              <p14:nvPr/>
            </p14:nvContentPartPr>
            <p14:xfrm>
              <a:off x="819000" y="2343240"/>
              <a:ext cx="317880" cy="2426040"/>
            </p14:xfrm>
          </p:contentPart>
        </mc:Choice>
        <mc:Fallback xmlns="">
          <p:pic>
            <p:nvPicPr>
              <p:cNvPr id="3" name="Entrada de lápiz 2">
                <a:extLst>
                  <a:ext uri="{FF2B5EF4-FFF2-40B4-BE49-F238E27FC236}">
                    <a16:creationId xmlns:a16="http://schemas.microsoft.com/office/drawing/2014/main" id="{91B8D8DC-43FA-5426-940B-AD74EE7FF7EB}"/>
                  </a:ext>
                </a:extLst>
              </p:cNvPr>
              <p:cNvPicPr/>
              <p:nvPr/>
            </p:nvPicPr>
            <p:blipFill>
              <a:blip r:embed="rId5"/>
              <a:stretch>
                <a:fillRect/>
              </a:stretch>
            </p:blipFill>
            <p:spPr>
              <a:xfrm>
                <a:off x="809640" y="2333880"/>
                <a:ext cx="336600" cy="2444760"/>
              </a:xfrm>
              <a:prstGeom prst="rect">
                <a:avLst/>
              </a:prstGeom>
            </p:spPr>
          </p:pic>
        </mc:Fallback>
      </mc:AlternateContent>
    </p:spTree>
    <p:extLst>
      <p:ext uri="{BB962C8B-B14F-4D97-AF65-F5344CB8AC3E}">
        <p14:creationId xmlns:p14="http://schemas.microsoft.com/office/powerpoint/2010/main" val="886437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B9AED-6032-F4D9-5DE7-8FEBA4AD2CD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2A2D8F3-4678-0677-E72E-39C961B77747}"/>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D5E19DB0-5690-EFB4-D0BC-F986DEFB021A}"/>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96080AD5-18F5-09D9-F1A6-DA6882A498DF}"/>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F7F8E387-A03E-2522-0788-E36F5DEA4BC9}"/>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1️⃣ 5️⃣ ¿Cuál es un pilar fundamental de la promoción de la salud según la Carta de Ottawa?</a:t>
            </a:r>
          </a:p>
          <a:p>
            <a:r>
              <a:rPr lang="es-ES" dirty="0">
                <a:solidFill>
                  <a:schemeClr val="bg1"/>
                </a:solidFill>
              </a:rPr>
              <a:t>a) Construcción de políticas públicas saludables. </a:t>
            </a:r>
            <a:br>
              <a:rPr lang="es-ES" dirty="0">
                <a:solidFill>
                  <a:schemeClr val="bg1"/>
                </a:solidFill>
              </a:rPr>
            </a:br>
            <a:r>
              <a:rPr lang="es-ES" dirty="0">
                <a:solidFill>
                  <a:schemeClr val="bg1"/>
                </a:solidFill>
              </a:rPr>
              <a:t>b) Exclusiva atención médica en hospitales.</a:t>
            </a:r>
            <a:br>
              <a:rPr lang="es-ES" dirty="0">
                <a:solidFill>
                  <a:schemeClr val="bg1"/>
                </a:solidFill>
              </a:rPr>
            </a:br>
            <a:r>
              <a:rPr lang="es-ES" dirty="0">
                <a:solidFill>
                  <a:schemeClr val="bg1"/>
                </a:solidFill>
              </a:rPr>
              <a:t>c) Prevención enfocada solo en enfermedades crónicas.</a:t>
            </a:r>
            <a:br>
              <a:rPr lang="es-ES" dirty="0">
                <a:solidFill>
                  <a:schemeClr val="bg1"/>
                </a:solidFill>
              </a:rPr>
            </a:br>
            <a:r>
              <a:rPr lang="es-ES" dirty="0">
                <a:solidFill>
                  <a:schemeClr val="bg1"/>
                </a:solidFill>
              </a:rPr>
              <a:t>d) Eliminación de programas de educación para la salud.</a:t>
            </a:r>
          </a:p>
          <a:p>
            <a:pPr lvl="1"/>
            <a:br>
              <a:rPr lang="es-ES" dirty="0">
                <a:solidFill>
                  <a:schemeClr val="bg1"/>
                </a:solidFill>
              </a:rPr>
            </a:br>
            <a:endParaRPr lang="es-ES" dirty="0">
              <a:solidFill>
                <a:schemeClr val="bg1"/>
              </a:solidFill>
            </a:endParaRPr>
          </a:p>
          <a:p>
            <a:pPr>
              <a:buNone/>
            </a:pPr>
            <a:r>
              <a:rPr lang="es-ES" b="1" dirty="0">
                <a:solidFill>
                  <a:schemeClr val="bg1"/>
                </a:solidFill>
              </a:rPr>
              <a:t>1️⃣ 6️⃣ ¿Cuál de las siguientes es una estrategia efectiva en promoción de la salud?</a:t>
            </a:r>
          </a:p>
          <a:p>
            <a:r>
              <a:rPr lang="es-ES" dirty="0">
                <a:solidFill>
                  <a:schemeClr val="bg1"/>
                </a:solidFill>
              </a:rPr>
              <a:t>a) Implementación de espacios saludables en el trabajo. </a:t>
            </a:r>
            <a:br>
              <a:rPr lang="es-ES" dirty="0">
                <a:solidFill>
                  <a:schemeClr val="bg1"/>
                </a:solidFill>
              </a:rPr>
            </a:br>
            <a:r>
              <a:rPr lang="es-ES" dirty="0">
                <a:solidFill>
                  <a:schemeClr val="bg1"/>
                </a:solidFill>
              </a:rPr>
              <a:t>b) Uso exclusivo de tratamientos farmacológicos.</a:t>
            </a:r>
            <a:br>
              <a:rPr lang="es-ES" dirty="0">
                <a:solidFill>
                  <a:schemeClr val="bg1"/>
                </a:solidFill>
              </a:rPr>
            </a:br>
            <a:r>
              <a:rPr lang="es-ES" dirty="0">
                <a:solidFill>
                  <a:schemeClr val="bg1"/>
                </a:solidFill>
              </a:rPr>
              <a:t>c) Atención curativa en hospitales sin prevención.</a:t>
            </a:r>
            <a:br>
              <a:rPr lang="es-ES" dirty="0">
                <a:solidFill>
                  <a:schemeClr val="bg1"/>
                </a:solidFill>
              </a:rPr>
            </a:br>
            <a:r>
              <a:rPr lang="es-ES" dirty="0">
                <a:solidFill>
                  <a:schemeClr val="bg1"/>
                </a:solidFill>
              </a:rPr>
              <a:t>d) Enfoque en enfermedades sin considerar los determinantes sociales.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5671D3A9-58D3-931C-6A56-B5C90965C825}"/>
                  </a:ext>
                </a:extLst>
              </p14:cNvPr>
              <p14:cNvContentPartPr/>
              <p14:nvPr/>
            </p14:nvContentPartPr>
            <p14:xfrm>
              <a:off x="787320" y="2577960"/>
              <a:ext cx="419400" cy="2235600"/>
            </p14:xfrm>
          </p:contentPart>
        </mc:Choice>
        <mc:Fallback xmlns="">
          <p:pic>
            <p:nvPicPr>
              <p:cNvPr id="3" name="Entrada de lápiz 2">
                <a:extLst>
                  <a:ext uri="{FF2B5EF4-FFF2-40B4-BE49-F238E27FC236}">
                    <a16:creationId xmlns:a16="http://schemas.microsoft.com/office/drawing/2014/main" id="{5671D3A9-58D3-931C-6A56-B5C90965C825}"/>
                  </a:ext>
                </a:extLst>
              </p:cNvPr>
              <p:cNvPicPr/>
              <p:nvPr/>
            </p:nvPicPr>
            <p:blipFill>
              <a:blip r:embed="rId5"/>
              <a:stretch>
                <a:fillRect/>
              </a:stretch>
            </p:blipFill>
            <p:spPr>
              <a:xfrm>
                <a:off x="777960" y="2568600"/>
                <a:ext cx="438120" cy="2254320"/>
              </a:xfrm>
              <a:prstGeom prst="rect">
                <a:avLst/>
              </a:prstGeom>
            </p:spPr>
          </p:pic>
        </mc:Fallback>
      </mc:AlternateContent>
    </p:spTree>
    <p:extLst>
      <p:ext uri="{BB962C8B-B14F-4D97-AF65-F5344CB8AC3E}">
        <p14:creationId xmlns:p14="http://schemas.microsoft.com/office/powerpoint/2010/main" val="4156047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CE90C-2B62-2C28-340D-0971A74009C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3D07241-6B32-8F7D-D6A3-D77488443978}"/>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56D10800-F232-5529-A436-A5EBBC8FA332}"/>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16984795-9EE8-3CFB-8146-E16CBEFA68FF}"/>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864FCDC-837F-40E3-7BAB-D929A26F5DE5}"/>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1️⃣ 7️⃣ ¿Cuál es el objetivo principal de la educación para la salud?</a:t>
            </a:r>
          </a:p>
          <a:p>
            <a:r>
              <a:rPr lang="es-ES" dirty="0">
                <a:solidFill>
                  <a:schemeClr val="bg1"/>
                </a:solidFill>
              </a:rPr>
              <a:t>a) Modificar conductas para mejorar la salud de la población. </a:t>
            </a:r>
            <a:br>
              <a:rPr lang="es-ES" dirty="0">
                <a:solidFill>
                  <a:schemeClr val="bg1"/>
                </a:solidFill>
              </a:rPr>
            </a:br>
            <a:r>
              <a:rPr lang="es-ES" dirty="0">
                <a:solidFill>
                  <a:schemeClr val="bg1"/>
                </a:solidFill>
              </a:rPr>
              <a:t>b) Informar a la población sin generar cambios de comportamiento.</a:t>
            </a:r>
            <a:br>
              <a:rPr lang="es-ES" dirty="0">
                <a:solidFill>
                  <a:schemeClr val="bg1"/>
                </a:solidFill>
              </a:rPr>
            </a:br>
            <a:r>
              <a:rPr lang="es-ES" dirty="0">
                <a:solidFill>
                  <a:schemeClr val="bg1"/>
                </a:solidFill>
              </a:rPr>
              <a:t>c) Reemplazar la atención médica profesional.</a:t>
            </a:r>
            <a:br>
              <a:rPr lang="es-ES" dirty="0">
                <a:solidFill>
                  <a:schemeClr val="bg1"/>
                </a:solidFill>
              </a:rPr>
            </a:br>
            <a:r>
              <a:rPr lang="es-ES" dirty="0">
                <a:solidFill>
                  <a:schemeClr val="bg1"/>
                </a:solidFill>
              </a:rPr>
              <a:t>d) Limitar el acceso a la información sanitaria.</a:t>
            </a:r>
          </a:p>
          <a:p>
            <a:pPr lvl="1"/>
            <a:br>
              <a:rPr lang="es-ES" dirty="0">
                <a:solidFill>
                  <a:schemeClr val="bg1"/>
                </a:solidFill>
              </a:rPr>
            </a:br>
            <a:endParaRPr lang="es-ES" dirty="0">
              <a:solidFill>
                <a:schemeClr val="bg1"/>
              </a:solidFill>
            </a:endParaRPr>
          </a:p>
          <a:p>
            <a:pPr>
              <a:buNone/>
            </a:pPr>
            <a:r>
              <a:rPr lang="es-ES" b="1" dirty="0">
                <a:solidFill>
                  <a:schemeClr val="bg1"/>
                </a:solidFill>
              </a:rPr>
              <a:t>1️⃣ 8️⃣ ¿Cuál es una característica de una escuela promotora de salud?</a:t>
            </a:r>
          </a:p>
          <a:p>
            <a:r>
              <a:rPr lang="es-ES" dirty="0">
                <a:solidFill>
                  <a:schemeClr val="bg1"/>
                </a:solidFill>
              </a:rPr>
              <a:t>a) Fomenta hábitos saludables en estudiantes y comunidad. </a:t>
            </a:r>
            <a:br>
              <a:rPr lang="es-ES" dirty="0">
                <a:solidFill>
                  <a:schemeClr val="bg1"/>
                </a:solidFill>
              </a:rPr>
            </a:br>
            <a:r>
              <a:rPr lang="es-ES" dirty="0">
                <a:solidFill>
                  <a:schemeClr val="bg1"/>
                </a:solidFill>
              </a:rPr>
              <a:t>b) Se centra exclusivamente en el rendimiento académico.</a:t>
            </a:r>
            <a:br>
              <a:rPr lang="es-ES" dirty="0">
                <a:solidFill>
                  <a:schemeClr val="bg1"/>
                </a:solidFill>
              </a:rPr>
            </a:br>
            <a:r>
              <a:rPr lang="es-ES" dirty="0">
                <a:solidFill>
                  <a:schemeClr val="bg1"/>
                </a:solidFill>
              </a:rPr>
              <a:t>c) No incluye educación sobre nutrición o actividad física.</a:t>
            </a:r>
            <a:br>
              <a:rPr lang="es-ES" dirty="0">
                <a:solidFill>
                  <a:schemeClr val="bg1"/>
                </a:solidFill>
              </a:rPr>
            </a:br>
            <a:r>
              <a:rPr lang="es-ES" dirty="0">
                <a:solidFill>
                  <a:schemeClr val="bg1"/>
                </a:solidFill>
              </a:rPr>
              <a:t>d) No involucra a la comunidad en la toma de decisiones.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96175F29-7B80-2885-0566-69915037A11C}"/>
                  </a:ext>
                </a:extLst>
              </p14:cNvPr>
              <p14:cNvContentPartPr/>
              <p14:nvPr/>
            </p14:nvContentPartPr>
            <p14:xfrm>
              <a:off x="806400" y="2317680"/>
              <a:ext cx="425880" cy="2203920"/>
            </p14:xfrm>
          </p:contentPart>
        </mc:Choice>
        <mc:Fallback xmlns="">
          <p:pic>
            <p:nvPicPr>
              <p:cNvPr id="3" name="Entrada de lápiz 2">
                <a:extLst>
                  <a:ext uri="{FF2B5EF4-FFF2-40B4-BE49-F238E27FC236}">
                    <a16:creationId xmlns:a16="http://schemas.microsoft.com/office/drawing/2014/main" id="{96175F29-7B80-2885-0566-69915037A11C}"/>
                  </a:ext>
                </a:extLst>
              </p:cNvPr>
              <p:cNvPicPr/>
              <p:nvPr/>
            </p:nvPicPr>
            <p:blipFill>
              <a:blip r:embed="rId5"/>
              <a:stretch>
                <a:fillRect/>
              </a:stretch>
            </p:blipFill>
            <p:spPr>
              <a:xfrm>
                <a:off x="797040" y="2308320"/>
                <a:ext cx="444600" cy="2222640"/>
              </a:xfrm>
              <a:prstGeom prst="rect">
                <a:avLst/>
              </a:prstGeom>
            </p:spPr>
          </p:pic>
        </mc:Fallback>
      </mc:AlternateContent>
    </p:spTree>
    <p:extLst>
      <p:ext uri="{BB962C8B-B14F-4D97-AF65-F5344CB8AC3E}">
        <p14:creationId xmlns:p14="http://schemas.microsoft.com/office/powerpoint/2010/main" val="1668237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2912D-BE83-6517-92D3-D3ECD0CBD4E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CC53C9F-7C53-DA2D-DFD4-72F33F77D7DB}"/>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7548C7FE-D8ED-FAC2-99E6-68D98AF7E36D}"/>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B9ADDD49-EFF1-ADA4-4DCD-FF87B136D468}"/>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E7E0B56-4DDC-B6C3-A18D-38A83ED165B5}"/>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1️⃣ 9️⃣ ¿Cuál de las siguientes prácticas es fundamental en bioseguridad hospitalaria?</a:t>
            </a:r>
          </a:p>
          <a:p>
            <a:r>
              <a:rPr lang="es-ES" dirty="0">
                <a:solidFill>
                  <a:schemeClr val="bg1"/>
                </a:solidFill>
                <a:highlight>
                  <a:srgbClr val="FF00FF"/>
                </a:highlight>
              </a:rPr>
              <a:t>a) Uso de equipo de protección personal en todos los procedimientos. </a:t>
            </a:r>
            <a:br>
              <a:rPr lang="es-ES" dirty="0">
                <a:solidFill>
                  <a:schemeClr val="bg1"/>
                </a:solidFill>
              </a:rPr>
            </a:br>
            <a:r>
              <a:rPr lang="es-ES" dirty="0">
                <a:solidFill>
                  <a:schemeClr val="bg1"/>
                </a:solidFill>
              </a:rPr>
              <a:t>b) Manipulación de residuos biológicos sin precaución.</a:t>
            </a:r>
            <a:br>
              <a:rPr lang="es-ES" dirty="0">
                <a:solidFill>
                  <a:schemeClr val="bg1"/>
                </a:solidFill>
              </a:rPr>
            </a:br>
            <a:r>
              <a:rPr lang="es-ES" dirty="0">
                <a:solidFill>
                  <a:schemeClr val="bg1"/>
                </a:solidFill>
              </a:rPr>
              <a:t>c) Omisión del lavado de manos en procedimientos menores.</a:t>
            </a:r>
            <a:br>
              <a:rPr lang="es-ES" dirty="0">
                <a:solidFill>
                  <a:schemeClr val="bg1"/>
                </a:solidFill>
              </a:rPr>
            </a:br>
            <a:r>
              <a:rPr lang="es-ES" dirty="0">
                <a:solidFill>
                  <a:schemeClr val="bg1"/>
                </a:solidFill>
              </a:rPr>
              <a:t>d) No utilizar medidas de aislamiento en pacientes infecciosos.</a:t>
            </a:r>
          </a:p>
          <a:p>
            <a:pPr lvl="1"/>
            <a:br>
              <a:rPr lang="es-ES" dirty="0">
                <a:solidFill>
                  <a:schemeClr val="bg1"/>
                </a:solidFill>
              </a:rPr>
            </a:br>
            <a:endParaRPr lang="es-ES" dirty="0">
              <a:solidFill>
                <a:schemeClr val="bg1"/>
              </a:solidFill>
            </a:endParaRPr>
          </a:p>
          <a:p>
            <a:pPr>
              <a:buNone/>
            </a:pPr>
            <a:r>
              <a:rPr lang="es-ES" b="1" dirty="0">
                <a:solidFill>
                  <a:schemeClr val="bg1"/>
                </a:solidFill>
              </a:rPr>
              <a:t>2️⃣ 0️⃣ ¿Cuál es un componente clave en la fase de preparación para desastres?</a:t>
            </a:r>
          </a:p>
          <a:p>
            <a:r>
              <a:rPr lang="es-ES" dirty="0">
                <a:solidFill>
                  <a:schemeClr val="bg1"/>
                </a:solidFill>
              </a:rPr>
              <a:t>a) Realización de simulacros y planes de emergencia. </a:t>
            </a:r>
            <a:br>
              <a:rPr lang="es-ES" dirty="0">
                <a:solidFill>
                  <a:schemeClr val="bg1"/>
                </a:solidFill>
              </a:rPr>
            </a:br>
            <a:r>
              <a:rPr lang="es-ES" dirty="0">
                <a:solidFill>
                  <a:schemeClr val="bg1"/>
                </a:solidFill>
              </a:rPr>
              <a:t>b) Atención de pacientes en crisis después del evento.</a:t>
            </a:r>
            <a:br>
              <a:rPr lang="es-ES" dirty="0">
                <a:solidFill>
                  <a:schemeClr val="bg1"/>
                </a:solidFill>
              </a:rPr>
            </a:br>
            <a:r>
              <a:rPr lang="es-ES" dirty="0">
                <a:solidFill>
                  <a:schemeClr val="bg1"/>
                </a:solidFill>
              </a:rPr>
              <a:t>c) Evaluación de daños tras un desastre.</a:t>
            </a:r>
            <a:br>
              <a:rPr lang="es-ES" dirty="0">
                <a:solidFill>
                  <a:schemeClr val="bg1"/>
                </a:solidFill>
              </a:rPr>
            </a:br>
            <a:r>
              <a:rPr lang="es-ES" dirty="0">
                <a:solidFill>
                  <a:schemeClr val="bg1"/>
                </a:solidFill>
              </a:rPr>
              <a:t>d) Reconstrucción de infraestructura afectada.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11C9AA4E-53D9-CE28-6E96-4BDA0B425387}"/>
                  </a:ext>
                </a:extLst>
              </p14:cNvPr>
              <p14:cNvContentPartPr/>
              <p14:nvPr/>
            </p14:nvContentPartPr>
            <p14:xfrm>
              <a:off x="844560" y="4248000"/>
              <a:ext cx="317880" cy="286200"/>
            </p14:xfrm>
          </p:contentPart>
        </mc:Choice>
        <mc:Fallback xmlns="">
          <p:pic>
            <p:nvPicPr>
              <p:cNvPr id="3" name="Entrada de lápiz 2">
                <a:extLst>
                  <a:ext uri="{FF2B5EF4-FFF2-40B4-BE49-F238E27FC236}">
                    <a16:creationId xmlns:a16="http://schemas.microsoft.com/office/drawing/2014/main" id="{11C9AA4E-53D9-CE28-6E96-4BDA0B425387}"/>
                  </a:ext>
                </a:extLst>
              </p:cNvPr>
              <p:cNvPicPr/>
              <p:nvPr/>
            </p:nvPicPr>
            <p:blipFill>
              <a:blip r:embed="rId5"/>
              <a:stretch>
                <a:fillRect/>
              </a:stretch>
            </p:blipFill>
            <p:spPr>
              <a:xfrm>
                <a:off x="835200" y="4238640"/>
                <a:ext cx="336600" cy="304920"/>
              </a:xfrm>
              <a:prstGeom prst="rect">
                <a:avLst/>
              </a:prstGeom>
            </p:spPr>
          </p:pic>
        </mc:Fallback>
      </mc:AlternateContent>
    </p:spTree>
    <p:extLst>
      <p:ext uri="{BB962C8B-B14F-4D97-AF65-F5344CB8AC3E}">
        <p14:creationId xmlns:p14="http://schemas.microsoft.com/office/powerpoint/2010/main" val="20696609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4D4A4-24AD-12C8-0C07-E2319A1B0CA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5F00361-34C5-8A47-0C2D-9D6674E517B3}"/>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AA3C29B5-9CDA-F6B8-17D7-1B9DF521FAF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5238F920-E0D9-5D8E-99A6-9C4A2A617373}"/>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498ED93F-2D9F-743E-AE9A-836DD6A8EBEB}"/>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2️⃣ 1️⃣ ¿Cuál de los siguientes factores es un determinante social intermediario según la OMS?</a:t>
            </a:r>
          </a:p>
          <a:p>
            <a:r>
              <a:rPr lang="es-ES" dirty="0">
                <a:solidFill>
                  <a:schemeClr val="bg1"/>
                </a:solidFill>
              </a:rPr>
              <a:t>a) Nivel educativo de una persona. </a:t>
            </a:r>
            <a:br>
              <a:rPr lang="es-ES" dirty="0">
                <a:solidFill>
                  <a:schemeClr val="bg1"/>
                </a:solidFill>
              </a:rPr>
            </a:br>
            <a:r>
              <a:rPr lang="es-ES" dirty="0">
                <a:solidFill>
                  <a:schemeClr val="bg1"/>
                </a:solidFill>
              </a:rPr>
              <a:t>b) Políticas nacionales de salud.</a:t>
            </a:r>
            <a:br>
              <a:rPr lang="es-ES" dirty="0">
                <a:solidFill>
                  <a:schemeClr val="bg1"/>
                </a:solidFill>
              </a:rPr>
            </a:br>
            <a:r>
              <a:rPr lang="es-ES" dirty="0">
                <a:solidFill>
                  <a:schemeClr val="bg1"/>
                </a:solidFill>
              </a:rPr>
              <a:t>c) Sistema de gobierno del país.</a:t>
            </a:r>
            <a:br>
              <a:rPr lang="es-ES" dirty="0">
                <a:solidFill>
                  <a:schemeClr val="bg1"/>
                </a:solidFill>
              </a:rPr>
            </a:br>
            <a:r>
              <a:rPr lang="es-ES" dirty="0">
                <a:solidFill>
                  <a:schemeClr val="bg1"/>
                </a:solidFill>
              </a:rPr>
              <a:t>d) Modelo económico del país.</a:t>
            </a:r>
          </a:p>
          <a:p>
            <a:pPr lvl="1"/>
            <a:br>
              <a:rPr lang="es-ES" dirty="0">
                <a:solidFill>
                  <a:schemeClr val="bg1"/>
                </a:solidFill>
              </a:rPr>
            </a:br>
            <a:endParaRPr lang="es-ES" dirty="0">
              <a:solidFill>
                <a:schemeClr val="bg1"/>
              </a:solidFill>
            </a:endParaRPr>
          </a:p>
          <a:p>
            <a:pPr>
              <a:buNone/>
            </a:pPr>
            <a:r>
              <a:rPr lang="es-ES" b="1" dirty="0">
                <a:solidFill>
                  <a:schemeClr val="bg1"/>
                </a:solidFill>
              </a:rPr>
              <a:t>2️⃣ 2️⃣ ¿Cómo influye la contaminación del aire en la salud pública?</a:t>
            </a:r>
          </a:p>
          <a:p>
            <a:r>
              <a:rPr lang="es-ES" dirty="0">
                <a:solidFill>
                  <a:schemeClr val="bg1"/>
                </a:solidFill>
              </a:rPr>
              <a:t>a) Puede causar enfermedades respiratorias y cardiovasculares. </a:t>
            </a:r>
            <a:br>
              <a:rPr lang="es-ES" dirty="0">
                <a:solidFill>
                  <a:schemeClr val="bg1"/>
                </a:solidFill>
              </a:rPr>
            </a:br>
            <a:r>
              <a:rPr lang="es-ES" dirty="0">
                <a:solidFill>
                  <a:schemeClr val="bg1"/>
                </a:solidFill>
              </a:rPr>
              <a:t>b) No tiene impacto significativo en la salud humana.</a:t>
            </a:r>
            <a:br>
              <a:rPr lang="es-ES" dirty="0">
                <a:solidFill>
                  <a:schemeClr val="bg1"/>
                </a:solidFill>
              </a:rPr>
            </a:br>
            <a:r>
              <a:rPr lang="es-ES" dirty="0">
                <a:solidFill>
                  <a:schemeClr val="bg1"/>
                </a:solidFill>
              </a:rPr>
              <a:t>c) Solo afecta a personas con enfermedades preexistentes.</a:t>
            </a:r>
            <a:br>
              <a:rPr lang="es-ES" dirty="0">
                <a:solidFill>
                  <a:schemeClr val="bg1"/>
                </a:solidFill>
              </a:rPr>
            </a:br>
            <a:r>
              <a:rPr lang="es-ES" dirty="0">
                <a:solidFill>
                  <a:schemeClr val="bg1"/>
                </a:solidFill>
              </a:rPr>
              <a:t>d) No está relacionada con el desarrollo de cáncer de pulmón.</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5">
            <p14:nvContentPartPr>
              <p14:cNvPr id="3" name="Entrada de lápiz 2">
                <a:extLst>
                  <a:ext uri="{FF2B5EF4-FFF2-40B4-BE49-F238E27FC236}">
                    <a16:creationId xmlns:a16="http://schemas.microsoft.com/office/drawing/2014/main" id="{0F8BEC37-BE70-64A6-BC46-6A3E0EA30A87}"/>
                  </a:ext>
                </a:extLst>
              </p14:cNvPr>
              <p14:cNvContentPartPr/>
              <p14:nvPr/>
            </p14:nvContentPartPr>
            <p14:xfrm>
              <a:off x="806400" y="2597040"/>
              <a:ext cx="343440" cy="2216520"/>
            </p14:xfrm>
          </p:contentPart>
        </mc:Choice>
        <mc:Fallback xmlns="">
          <p:pic>
            <p:nvPicPr>
              <p:cNvPr id="3" name="Entrada de lápiz 2">
                <a:extLst>
                  <a:ext uri="{FF2B5EF4-FFF2-40B4-BE49-F238E27FC236}">
                    <a16:creationId xmlns:a16="http://schemas.microsoft.com/office/drawing/2014/main" id="{0F8BEC37-BE70-64A6-BC46-6A3E0EA30A87}"/>
                  </a:ext>
                </a:extLst>
              </p:cNvPr>
              <p:cNvPicPr/>
              <p:nvPr/>
            </p:nvPicPr>
            <p:blipFill>
              <a:blip r:embed="rId6"/>
              <a:stretch>
                <a:fillRect/>
              </a:stretch>
            </p:blipFill>
            <p:spPr>
              <a:xfrm>
                <a:off x="797040" y="2587680"/>
                <a:ext cx="362160" cy="2235240"/>
              </a:xfrm>
              <a:prstGeom prst="rect">
                <a:avLst/>
              </a:prstGeom>
            </p:spPr>
          </p:pic>
        </mc:Fallback>
      </mc:AlternateContent>
    </p:spTree>
    <p:extLst>
      <p:ext uri="{BB962C8B-B14F-4D97-AF65-F5344CB8AC3E}">
        <p14:creationId xmlns:p14="http://schemas.microsoft.com/office/powerpoint/2010/main" val="2557571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E91A6-E46C-915F-98A8-100A5EB02CF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1042C61-7102-BDF1-914E-CB80170E6047}"/>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19A8024A-151C-4269-FE21-3DB3E3B4DBD2}"/>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4388618C-EE29-7BFA-BF71-0E6643B147D6}"/>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6DE03E46-53E0-86E2-57A3-629CC121BDD4}"/>
              </a:ext>
            </a:extLst>
          </p:cNvPr>
          <p:cNvSpPr txBox="1"/>
          <p:nvPr/>
        </p:nvSpPr>
        <p:spPr>
          <a:xfrm>
            <a:off x="838199" y="1971345"/>
            <a:ext cx="8706854" cy="3416320"/>
          </a:xfrm>
          <a:prstGeom prst="rect">
            <a:avLst/>
          </a:prstGeom>
          <a:noFill/>
        </p:spPr>
        <p:txBody>
          <a:bodyPr wrap="square">
            <a:spAutoFit/>
          </a:bodyPr>
          <a:lstStyle/>
          <a:p>
            <a:pPr>
              <a:buNone/>
            </a:pPr>
            <a:r>
              <a:rPr lang="es-ES" b="1" dirty="0">
                <a:solidFill>
                  <a:schemeClr val="bg1"/>
                </a:solidFill>
              </a:rPr>
              <a:t>2️⃣ 3️⃣ ¿Cuál es una ventaja clave de la participación comunitaria en salud?</a:t>
            </a:r>
          </a:p>
          <a:p>
            <a:r>
              <a:rPr lang="es-ES" dirty="0">
                <a:solidFill>
                  <a:schemeClr val="bg1"/>
                </a:solidFill>
              </a:rPr>
              <a:t>a) Mejora la identificación de necesidades y problemas de salud. </a:t>
            </a:r>
            <a:br>
              <a:rPr lang="es-ES" dirty="0">
                <a:solidFill>
                  <a:schemeClr val="bg1"/>
                </a:solidFill>
              </a:rPr>
            </a:br>
            <a:r>
              <a:rPr lang="es-ES" dirty="0">
                <a:solidFill>
                  <a:schemeClr val="bg1"/>
                </a:solidFill>
              </a:rPr>
              <a:t>b) Reduce la responsabilidad del Estado en la atención sanitaria.</a:t>
            </a:r>
            <a:br>
              <a:rPr lang="es-ES" dirty="0">
                <a:solidFill>
                  <a:schemeClr val="bg1"/>
                </a:solidFill>
              </a:rPr>
            </a:br>
            <a:r>
              <a:rPr lang="es-ES" dirty="0">
                <a:solidFill>
                  <a:schemeClr val="bg1"/>
                </a:solidFill>
              </a:rPr>
              <a:t>c) Se enfoca solo en campañas de vacunación.</a:t>
            </a:r>
            <a:br>
              <a:rPr lang="es-ES" dirty="0">
                <a:solidFill>
                  <a:schemeClr val="bg1"/>
                </a:solidFill>
              </a:rPr>
            </a:br>
            <a:r>
              <a:rPr lang="es-ES" dirty="0">
                <a:solidFill>
                  <a:schemeClr val="bg1"/>
                </a:solidFill>
              </a:rPr>
              <a:t>d) Limita la autonomía de la comunidad en la toma de decisiones.</a:t>
            </a:r>
          </a:p>
          <a:p>
            <a:pPr lvl="1"/>
            <a:br>
              <a:rPr lang="es-ES" dirty="0">
                <a:solidFill>
                  <a:schemeClr val="bg1"/>
                </a:solidFill>
              </a:rPr>
            </a:br>
            <a:endParaRPr lang="es-ES" dirty="0">
              <a:solidFill>
                <a:schemeClr val="bg1"/>
              </a:solidFill>
            </a:endParaRPr>
          </a:p>
          <a:p>
            <a:pPr>
              <a:buNone/>
            </a:pPr>
            <a:r>
              <a:rPr lang="es-ES" b="1" dirty="0">
                <a:solidFill>
                  <a:schemeClr val="bg1"/>
                </a:solidFill>
              </a:rPr>
              <a:t>2️⃣ 4️⃣ ¿Qué información se obtiene en una ficha familiar?</a:t>
            </a:r>
          </a:p>
          <a:p>
            <a:r>
              <a:rPr lang="es-ES" dirty="0">
                <a:solidFill>
                  <a:schemeClr val="bg1"/>
                </a:solidFill>
              </a:rPr>
              <a:t>a) Factores de riesgo y determinantes sociales en un hogar. </a:t>
            </a:r>
            <a:br>
              <a:rPr lang="es-ES" dirty="0">
                <a:solidFill>
                  <a:schemeClr val="bg1"/>
                </a:solidFill>
              </a:rPr>
            </a:br>
            <a:r>
              <a:rPr lang="es-ES" dirty="0">
                <a:solidFill>
                  <a:schemeClr val="bg1"/>
                </a:solidFill>
              </a:rPr>
              <a:t>b) Solo los antecedentes médicos individuales.</a:t>
            </a:r>
            <a:br>
              <a:rPr lang="es-ES" dirty="0">
                <a:solidFill>
                  <a:schemeClr val="bg1"/>
                </a:solidFill>
              </a:rPr>
            </a:br>
            <a:r>
              <a:rPr lang="es-ES" dirty="0">
                <a:solidFill>
                  <a:schemeClr val="bg1"/>
                </a:solidFill>
              </a:rPr>
              <a:t>c) Exclusivamente los ingresos económicos de la familia.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4E1F30CD-762C-61B6-7D2C-0DBA85F373A0}"/>
                  </a:ext>
                </a:extLst>
              </p14:cNvPr>
              <p14:cNvContentPartPr/>
              <p14:nvPr/>
            </p14:nvContentPartPr>
            <p14:xfrm>
              <a:off x="838080" y="2298600"/>
              <a:ext cx="336960" cy="2159280"/>
            </p14:xfrm>
          </p:contentPart>
        </mc:Choice>
        <mc:Fallback xmlns="">
          <p:pic>
            <p:nvPicPr>
              <p:cNvPr id="3" name="Entrada de lápiz 2">
                <a:extLst>
                  <a:ext uri="{FF2B5EF4-FFF2-40B4-BE49-F238E27FC236}">
                    <a16:creationId xmlns:a16="http://schemas.microsoft.com/office/drawing/2014/main" id="{4E1F30CD-762C-61B6-7D2C-0DBA85F373A0}"/>
                  </a:ext>
                </a:extLst>
              </p:cNvPr>
              <p:cNvPicPr/>
              <p:nvPr/>
            </p:nvPicPr>
            <p:blipFill>
              <a:blip r:embed="rId5"/>
              <a:stretch>
                <a:fillRect/>
              </a:stretch>
            </p:blipFill>
            <p:spPr>
              <a:xfrm>
                <a:off x="828720" y="2289240"/>
                <a:ext cx="355680" cy="2178000"/>
              </a:xfrm>
              <a:prstGeom prst="rect">
                <a:avLst/>
              </a:prstGeom>
            </p:spPr>
          </p:pic>
        </mc:Fallback>
      </mc:AlternateContent>
    </p:spTree>
    <p:extLst>
      <p:ext uri="{BB962C8B-B14F-4D97-AF65-F5344CB8AC3E}">
        <p14:creationId xmlns:p14="http://schemas.microsoft.com/office/powerpoint/2010/main" val="3999986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147C5-FD3F-DC98-4F39-594B83109E5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4DDD997-00EB-1F73-7048-61E22EA03F84}"/>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83B32936-634C-7224-8648-0A148A9F83C9}"/>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4F39D51E-EA08-FFEF-8AB7-FC498855B8E0}"/>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7370330D-4C31-A00F-F257-75D3EE90567F}"/>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2️⃣ 5️⃣ ¿Cuál es un componente esencial de una intervención comunitaria en salud?</a:t>
            </a:r>
          </a:p>
          <a:p>
            <a:r>
              <a:rPr lang="es-ES" dirty="0">
                <a:solidFill>
                  <a:schemeClr val="bg1"/>
                </a:solidFill>
              </a:rPr>
              <a:t>a) Participación activa de la comunidad. </a:t>
            </a:r>
            <a:br>
              <a:rPr lang="es-ES" dirty="0">
                <a:solidFill>
                  <a:schemeClr val="bg1"/>
                </a:solidFill>
              </a:rPr>
            </a:br>
            <a:r>
              <a:rPr lang="es-ES" dirty="0">
                <a:solidFill>
                  <a:schemeClr val="bg1"/>
                </a:solidFill>
              </a:rPr>
              <a:t>b) Exclusiva responsabilidad de los médicos.</a:t>
            </a:r>
            <a:br>
              <a:rPr lang="es-ES" dirty="0">
                <a:solidFill>
                  <a:schemeClr val="bg1"/>
                </a:solidFill>
              </a:rPr>
            </a:br>
            <a:r>
              <a:rPr lang="es-ES" dirty="0">
                <a:solidFill>
                  <a:schemeClr val="bg1"/>
                </a:solidFill>
              </a:rPr>
              <a:t>c) Aplicación de tratamientos sin educación preventiva.</a:t>
            </a:r>
            <a:br>
              <a:rPr lang="es-ES" dirty="0">
                <a:solidFill>
                  <a:schemeClr val="bg1"/>
                </a:solidFill>
              </a:rPr>
            </a:br>
            <a:r>
              <a:rPr lang="es-ES" dirty="0">
                <a:solidFill>
                  <a:schemeClr val="bg1"/>
                </a:solidFill>
              </a:rPr>
              <a:t>d) Enfoque curativo sin promoción de la salud.</a:t>
            </a:r>
          </a:p>
          <a:p>
            <a:pPr lvl="1"/>
            <a:br>
              <a:rPr lang="es-ES" dirty="0">
                <a:solidFill>
                  <a:schemeClr val="bg1"/>
                </a:solidFill>
              </a:rPr>
            </a:br>
            <a:endParaRPr lang="es-ES" dirty="0">
              <a:solidFill>
                <a:schemeClr val="bg1"/>
              </a:solidFill>
            </a:endParaRPr>
          </a:p>
          <a:p>
            <a:pPr>
              <a:buNone/>
            </a:pPr>
            <a:r>
              <a:rPr lang="es-ES" b="1" dirty="0">
                <a:solidFill>
                  <a:schemeClr val="bg1"/>
                </a:solidFill>
              </a:rPr>
              <a:t>2️⃣ 6️⃣ ¿Qué instituciones deben participar en el trabajo intersectorial en salud?</a:t>
            </a:r>
          </a:p>
          <a:p>
            <a:r>
              <a:rPr lang="es-ES" dirty="0">
                <a:solidFill>
                  <a:schemeClr val="bg1"/>
                </a:solidFill>
              </a:rPr>
              <a:t>a) Salud, educación, saneamiento y gobierno local. </a:t>
            </a:r>
            <a:br>
              <a:rPr lang="es-ES" dirty="0">
                <a:solidFill>
                  <a:schemeClr val="bg1"/>
                </a:solidFill>
              </a:rPr>
            </a:br>
            <a:r>
              <a:rPr lang="es-ES" dirty="0">
                <a:solidFill>
                  <a:schemeClr val="bg1"/>
                </a:solidFill>
              </a:rPr>
              <a:t>b) Solo el Ministerio de Salud.</a:t>
            </a:r>
            <a:br>
              <a:rPr lang="es-ES" dirty="0">
                <a:solidFill>
                  <a:schemeClr val="bg1"/>
                </a:solidFill>
              </a:rPr>
            </a:br>
            <a:r>
              <a:rPr lang="es-ES" dirty="0">
                <a:solidFill>
                  <a:schemeClr val="bg1"/>
                </a:solidFill>
              </a:rPr>
              <a:t>c) Exclusivamente hospitales y centros médicos.</a:t>
            </a:r>
            <a:br>
              <a:rPr lang="es-ES" dirty="0">
                <a:solidFill>
                  <a:schemeClr val="bg1"/>
                </a:solidFill>
              </a:rPr>
            </a:br>
            <a:r>
              <a:rPr lang="es-ES" dirty="0">
                <a:solidFill>
                  <a:schemeClr val="bg1"/>
                </a:solidFill>
              </a:rPr>
              <a:t>d) Empresas privadas sin regulación estatal.</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96977B71-94C9-00BA-1EB5-D13B5E9F4138}"/>
                  </a:ext>
                </a:extLst>
              </p14:cNvPr>
              <p14:cNvContentPartPr/>
              <p14:nvPr/>
            </p14:nvContentPartPr>
            <p14:xfrm>
              <a:off x="838080" y="2330280"/>
              <a:ext cx="375120" cy="2159640"/>
            </p14:xfrm>
          </p:contentPart>
        </mc:Choice>
        <mc:Fallback xmlns="">
          <p:pic>
            <p:nvPicPr>
              <p:cNvPr id="3" name="Entrada de lápiz 2">
                <a:extLst>
                  <a:ext uri="{FF2B5EF4-FFF2-40B4-BE49-F238E27FC236}">
                    <a16:creationId xmlns:a16="http://schemas.microsoft.com/office/drawing/2014/main" id="{96977B71-94C9-00BA-1EB5-D13B5E9F4138}"/>
                  </a:ext>
                </a:extLst>
              </p:cNvPr>
              <p:cNvPicPr/>
              <p:nvPr/>
            </p:nvPicPr>
            <p:blipFill>
              <a:blip r:embed="rId5"/>
              <a:stretch>
                <a:fillRect/>
              </a:stretch>
            </p:blipFill>
            <p:spPr>
              <a:xfrm>
                <a:off x="828720" y="2320920"/>
                <a:ext cx="393840" cy="2178360"/>
              </a:xfrm>
              <a:prstGeom prst="rect">
                <a:avLst/>
              </a:prstGeom>
            </p:spPr>
          </p:pic>
        </mc:Fallback>
      </mc:AlternateContent>
    </p:spTree>
    <p:extLst>
      <p:ext uri="{BB962C8B-B14F-4D97-AF65-F5344CB8AC3E}">
        <p14:creationId xmlns:p14="http://schemas.microsoft.com/office/powerpoint/2010/main" val="3092058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98285-ABEF-EE2D-2324-6A44BEC9BCD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0DB0470-5B9E-72E3-9D95-62806AF6937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45EAB223-D370-682C-55CF-EFE6ECA544A2}"/>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8EDC9F50-B5C0-B0CC-AB5F-7A962D39C64F}"/>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E748E9F7-1EC1-72F8-B3C9-DB6B4F6BA768}"/>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2️⃣ 7️⃣ ¿Cuál es la primera etapa en la elaboración de un Plan de Salud Local?</a:t>
            </a:r>
          </a:p>
          <a:p>
            <a:r>
              <a:rPr lang="es-ES" dirty="0">
                <a:solidFill>
                  <a:schemeClr val="bg1"/>
                </a:solidFill>
              </a:rPr>
              <a:t>a) Diagnóstico situacional de salud. </a:t>
            </a:r>
            <a:br>
              <a:rPr lang="es-ES" dirty="0">
                <a:solidFill>
                  <a:schemeClr val="bg1"/>
                </a:solidFill>
              </a:rPr>
            </a:br>
            <a:r>
              <a:rPr lang="es-ES" dirty="0">
                <a:solidFill>
                  <a:schemeClr val="bg1"/>
                </a:solidFill>
              </a:rPr>
              <a:t>b) Implementación de programas sin evaluación previa.</a:t>
            </a:r>
            <a:br>
              <a:rPr lang="es-ES" dirty="0">
                <a:solidFill>
                  <a:schemeClr val="bg1"/>
                </a:solidFill>
              </a:rPr>
            </a:br>
            <a:r>
              <a:rPr lang="es-ES" dirty="0">
                <a:solidFill>
                  <a:schemeClr val="bg1"/>
                </a:solidFill>
              </a:rPr>
              <a:t>c) Elaboración de estrategias sin participación ciudadana.</a:t>
            </a:r>
            <a:br>
              <a:rPr lang="es-ES" dirty="0">
                <a:solidFill>
                  <a:schemeClr val="bg1"/>
                </a:solidFill>
              </a:rPr>
            </a:br>
            <a:r>
              <a:rPr lang="es-ES" dirty="0">
                <a:solidFill>
                  <a:schemeClr val="bg1"/>
                </a:solidFill>
              </a:rPr>
              <a:t>d) Definición de presupuesto sin conocer las necesidades.</a:t>
            </a:r>
          </a:p>
          <a:p>
            <a:pPr lvl="1"/>
            <a:br>
              <a:rPr lang="es-ES" dirty="0">
                <a:solidFill>
                  <a:schemeClr val="bg1"/>
                </a:solidFill>
              </a:rPr>
            </a:br>
            <a:endParaRPr lang="es-ES" dirty="0">
              <a:solidFill>
                <a:schemeClr val="bg1"/>
              </a:solidFill>
            </a:endParaRPr>
          </a:p>
          <a:p>
            <a:pPr>
              <a:buNone/>
            </a:pPr>
            <a:r>
              <a:rPr lang="es-ES" b="1" dirty="0">
                <a:solidFill>
                  <a:schemeClr val="bg1"/>
                </a:solidFill>
              </a:rPr>
              <a:t>2️⃣ 8️⃣ ¿Cuál es una ventaja de los sistemas de información en salud?</a:t>
            </a:r>
          </a:p>
          <a:p>
            <a:r>
              <a:rPr lang="es-ES" dirty="0">
                <a:solidFill>
                  <a:schemeClr val="bg1"/>
                </a:solidFill>
              </a:rPr>
              <a:t>a) Facilitan la toma de decisiones basadas en datos epidemiológicos. </a:t>
            </a:r>
            <a:br>
              <a:rPr lang="es-ES" dirty="0">
                <a:solidFill>
                  <a:schemeClr val="bg1"/>
                </a:solidFill>
              </a:rPr>
            </a:br>
            <a:r>
              <a:rPr lang="es-ES" dirty="0">
                <a:solidFill>
                  <a:schemeClr val="bg1"/>
                </a:solidFill>
              </a:rPr>
              <a:t>b) Eliminan la necesidad de personal médico en la atención primaria.</a:t>
            </a:r>
            <a:br>
              <a:rPr lang="es-ES" dirty="0">
                <a:solidFill>
                  <a:schemeClr val="bg1"/>
                </a:solidFill>
              </a:rPr>
            </a:br>
            <a:r>
              <a:rPr lang="es-ES" dirty="0">
                <a:solidFill>
                  <a:schemeClr val="bg1"/>
                </a:solidFill>
              </a:rPr>
              <a:t>c) Limitan el acceso a la información en comunidades rurales.</a:t>
            </a:r>
            <a:br>
              <a:rPr lang="es-ES" dirty="0">
                <a:solidFill>
                  <a:schemeClr val="bg1"/>
                </a:solidFill>
              </a:rPr>
            </a:br>
            <a:r>
              <a:rPr lang="es-ES" dirty="0">
                <a:solidFill>
                  <a:schemeClr val="bg1"/>
                </a:solidFill>
              </a:rPr>
              <a:t>d) No tienen impacto en la salud pública.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9E39322F-BCC7-B332-E379-53B15667F0F3}"/>
                  </a:ext>
                </a:extLst>
              </p14:cNvPr>
              <p14:cNvContentPartPr/>
              <p14:nvPr/>
            </p14:nvContentPartPr>
            <p14:xfrm>
              <a:off x="857160" y="2324160"/>
              <a:ext cx="356040" cy="2292480"/>
            </p14:xfrm>
          </p:contentPart>
        </mc:Choice>
        <mc:Fallback xmlns="">
          <p:pic>
            <p:nvPicPr>
              <p:cNvPr id="3" name="Entrada de lápiz 2">
                <a:extLst>
                  <a:ext uri="{FF2B5EF4-FFF2-40B4-BE49-F238E27FC236}">
                    <a16:creationId xmlns:a16="http://schemas.microsoft.com/office/drawing/2014/main" id="{9E39322F-BCC7-B332-E379-53B15667F0F3}"/>
                  </a:ext>
                </a:extLst>
              </p:cNvPr>
              <p:cNvPicPr/>
              <p:nvPr/>
            </p:nvPicPr>
            <p:blipFill>
              <a:blip r:embed="rId5"/>
              <a:stretch>
                <a:fillRect/>
              </a:stretch>
            </p:blipFill>
            <p:spPr>
              <a:xfrm>
                <a:off x="847800" y="2314800"/>
                <a:ext cx="374760" cy="2311200"/>
              </a:xfrm>
              <a:prstGeom prst="rect">
                <a:avLst/>
              </a:prstGeom>
            </p:spPr>
          </p:pic>
        </mc:Fallback>
      </mc:AlternateContent>
    </p:spTree>
    <p:extLst>
      <p:ext uri="{BB962C8B-B14F-4D97-AF65-F5344CB8AC3E}">
        <p14:creationId xmlns:p14="http://schemas.microsoft.com/office/powerpoint/2010/main" val="30718460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3FB60-57EF-25F5-A684-379A3454DFB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57F4385-C530-FB7D-ED35-B54220980B2B}"/>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B1438204-B080-79E5-659E-855AF78C5096}"/>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8837B10-6167-986A-309D-3C23319ABFE8}"/>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347FF348-2CBF-3E8C-8B4F-9EDD09685B28}"/>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2️⃣ 9️⃣ ¿Cuál de los siguientes es un factor clave en la seguridad alimentaria?</a:t>
            </a:r>
          </a:p>
          <a:p>
            <a:r>
              <a:rPr lang="es-ES" dirty="0">
                <a:solidFill>
                  <a:schemeClr val="bg1"/>
                </a:solidFill>
              </a:rPr>
              <a:t>a) Acceso a alimentos saludables y en cantidad suficiente. </a:t>
            </a:r>
            <a:br>
              <a:rPr lang="es-ES" dirty="0">
                <a:solidFill>
                  <a:schemeClr val="bg1"/>
                </a:solidFill>
              </a:rPr>
            </a:br>
            <a:r>
              <a:rPr lang="es-ES" dirty="0">
                <a:solidFill>
                  <a:schemeClr val="bg1"/>
                </a:solidFill>
              </a:rPr>
              <a:t>b) Producción exclusiva de alimentos </a:t>
            </a:r>
            <a:r>
              <a:rPr lang="es-ES" dirty="0" err="1">
                <a:solidFill>
                  <a:schemeClr val="bg1"/>
                </a:solidFill>
              </a:rPr>
              <a:t>ultraprocesados</a:t>
            </a:r>
            <a:r>
              <a:rPr lang="es-ES" dirty="0">
                <a:solidFill>
                  <a:schemeClr val="bg1"/>
                </a:solidFill>
              </a:rPr>
              <a:t>.</a:t>
            </a:r>
            <a:br>
              <a:rPr lang="es-ES" dirty="0">
                <a:solidFill>
                  <a:schemeClr val="bg1"/>
                </a:solidFill>
              </a:rPr>
            </a:br>
            <a:r>
              <a:rPr lang="es-ES" dirty="0">
                <a:solidFill>
                  <a:schemeClr val="bg1"/>
                </a:solidFill>
              </a:rPr>
              <a:t>c) Eliminación total de proteínas en la dieta.</a:t>
            </a:r>
            <a:br>
              <a:rPr lang="es-ES" dirty="0">
                <a:solidFill>
                  <a:schemeClr val="bg1"/>
                </a:solidFill>
              </a:rPr>
            </a:br>
            <a:r>
              <a:rPr lang="es-ES" dirty="0">
                <a:solidFill>
                  <a:schemeClr val="bg1"/>
                </a:solidFill>
              </a:rPr>
              <a:t>d) Restricción de mercados locales en comunidades rurales.</a:t>
            </a:r>
          </a:p>
          <a:p>
            <a:pPr lvl="1"/>
            <a:br>
              <a:rPr lang="es-ES" dirty="0">
                <a:solidFill>
                  <a:schemeClr val="bg1"/>
                </a:solidFill>
              </a:rPr>
            </a:br>
            <a:endParaRPr lang="es-ES" dirty="0">
              <a:solidFill>
                <a:schemeClr val="bg1"/>
              </a:solidFill>
            </a:endParaRPr>
          </a:p>
          <a:p>
            <a:pPr>
              <a:buNone/>
            </a:pPr>
            <a:r>
              <a:rPr lang="es-ES" b="1" dirty="0">
                <a:solidFill>
                  <a:schemeClr val="bg1"/>
                </a:solidFill>
              </a:rPr>
              <a:t>3️⃣ 0️⃣ ¿Cuál es una medida clave en el control de enfermedades transmitidas por vectores?</a:t>
            </a:r>
          </a:p>
          <a:p>
            <a:r>
              <a:rPr lang="es-ES" dirty="0">
                <a:solidFill>
                  <a:schemeClr val="bg1"/>
                </a:solidFill>
              </a:rPr>
              <a:t>a) Eliminación de criaderos y fumigación adecuada. </a:t>
            </a:r>
            <a:br>
              <a:rPr lang="es-ES" dirty="0">
                <a:solidFill>
                  <a:schemeClr val="bg1"/>
                </a:solidFill>
              </a:rPr>
            </a:br>
            <a:r>
              <a:rPr lang="es-ES" dirty="0">
                <a:solidFill>
                  <a:schemeClr val="bg1"/>
                </a:solidFill>
              </a:rPr>
              <a:t>b) Aplicación masiva de antibióticos sin diagnóstico.</a:t>
            </a:r>
            <a:br>
              <a:rPr lang="es-ES" dirty="0">
                <a:solidFill>
                  <a:schemeClr val="bg1"/>
                </a:solidFill>
              </a:rPr>
            </a:br>
            <a:r>
              <a:rPr lang="es-ES" dirty="0">
                <a:solidFill>
                  <a:schemeClr val="bg1"/>
                </a:solidFill>
              </a:rPr>
              <a:t>c) Esperar a que aparezcan brotes antes de intervenir.</a:t>
            </a:r>
            <a:br>
              <a:rPr lang="es-ES" dirty="0">
                <a:solidFill>
                  <a:schemeClr val="bg1"/>
                </a:solidFill>
              </a:rPr>
            </a:br>
            <a:r>
              <a:rPr lang="es-ES" dirty="0">
                <a:solidFill>
                  <a:schemeClr val="bg1"/>
                </a:solidFill>
              </a:rPr>
              <a:t>d) Uso exclusivo de repelentes en la comunidad.</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F66DEB9A-DCDB-82BC-538B-6B4B639EC8BD}"/>
                  </a:ext>
                </a:extLst>
              </p14:cNvPr>
              <p14:cNvContentPartPr/>
              <p14:nvPr/>
            </p14:nvContentPartPr>
            <p14:xfrm>
              <a:off x="730080" y="2317680"/>
              <a:ext cx="438840" cy="2540520"/>
            </p14:xfrm>
          </p:contentPart>
        </mc:Choice>
        <mc:Fallback xmlns="">
          <p:pic>
            <p:nvPicPr>
              <p:cNvPr id="3" name="Entrada de lápiz 2">
                <a:extLst>
                  <a:ext uri="{FF2B5EF4-FFF2-40B4-BE49-F238E27FC236}">
                    <a16:creationId xmlns:a16="http://schemas.microsoft.com/office/drawing/2014/main" id="{F66DEB9A-DCDB-82BC-538B-6B4B639EC8BD}"/>
                  </a:ext>
                </a:extLst>
              </p:cNvPr>
              <p:cNvPicPr/>
              <p:nvPr/>
            </p:nvPicPr>
            <p:blipFill>
              <a:blip r:embed="rId5"/>
              <a:stretch>
                <a:fillRect/>
              </a:stretch>
            </p:blipFill>
            <p:spPr>
              <a:xfrm>
                <a:off x="720720" y="2308320"/>
                <a:ext cx="457560" cy="2559240"/>
              </a:xfrm>
              <a:prstGeom prst="rect">
                <a:avLst/>
              </a:prstGeom>
            </p:spPr>
          </p:pic>
        </mc:Fallback>
      </mc:AlternateContent>
    </p:spTree>
    <p:extLst>
      <p:ext uri="{BB962C8B-B14F-4D97-AF65-F5344CB8AC3E}">
        <p14:creationId xmlns:p14="http://schemas.microsoft.com/office/powerpoint/2010/main" val="9716645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50BF8-127A-77AD-8BEF-A0701F0323B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C93CB29-3815-8697-AF7B-A7A29AD28390}"/>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2A49C549-9963-34A7-87DD-BC64DECE75DB}"/>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69B2C8AD-AF6A-8241-796E-502BEBF172C3}"/>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0D47363-1EBF-B8EE-3117-62E88777DBA8}"/>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3️⃣ 1️⃣ ¿Qué tipo de residuo hospitalario representa un riesgo biológico?</a:t>
            </a:r>
          </a:p>
          <a:p>
            <a:r>
              <a:rPr lang="es-ES" dirty="0">
                <a:solidFill>
                  <a:schemeClr val="bg1"/>
                </a:solidFill>
              </a:rPr>
              <a:t>a) Material punzocortante contaminado con fluidos corporales. </a:t>
            </a:r>
            <a:br>
              <a:rPr lang="es-ES" dirty="0">
                <a:solidFill>
                  <a:schemeClr val="bg1"/>
                </a:solidFill>
              </a:rPr>
            </a:br>
            <a:r>
              <a:rPr lang="es-ES" dirty="0">
                <a:solidFill>
                  <a:schemeClr val="bg1"/>
                </a:solidFill>
              </a:rPr>
              <a:t>b) Papel limpio usado en oficinas.</a:t>
            </a:r>
            <a:br>
              <a:rPr lang="es-ES" dirty="0">
                <a:solidFill>
                  <a:schemeClr val="bg1"/>
                </a:solidFill>
              </a:rPr>
            </a:br>
            <a:r>
              <a:rPr lang="es-ES" dirty="0">
                <a:solidFill>
                  <a:schemeClr val="bg1"/>
                </a:solidFill>
              </a:rPr>
              <a:t>c) Restos de comida del comedor hospitalario.</a:t>
            </a:r>
            <a:br>
              <a:rPr lang="es-ES" dirty="0">
                <a:solidFill>
                  <a:schemeClr val="bg1"/>
                </a:solidFill>
              </a:rPr>
            </a:br>
            <a:r>
              <a:rPr lang="es-ES" dirty="0">
                <a:solidFill>
                  <a:schemeClr val="bg1"/>
                </a:solidFill>
              </a:rPr>
              <a:t>d) Desechos reciclables sin contacto con pacientes.</a:t>
            </a:r>
          </a:p>
          <a:p>
            <a:pPr lvl="1"/>
            <a:br>
              <a:rPr lang="es-ES" dirty="0">
                <a:solidFill>
                  <a:schemeClr val="bg1"/>
                </a:solidFill>
              </a:rPr>
            </a:br>
            <a:endParaRPr lang="es-ES" dirty="0">
              <a:solidFill>
                <a:schemeClr val="bg1"/>
              </a:solidFill>
            </a:endParaRPr>
          </a:p>
          <a:p>
            <a:pPr>
              <a:buNone/>
            </a:pPr>
            <a:r>
              <a:rPr lang="es-ES" b="1" dirty="0">
                <a:solidFill>
                  <a:schemeClr val="bg1"/>
                </a:solidFill>
              </a:rPr>
              <a:t>3️⃣ 2️⃣ ¿Cuál de los siguientes es un riesgo psicosocial en el personal de salud?</a:t>
            </a:r>
          </a:p>
          <a:p>
            <a:r>
              <a:rPr lang="es-ES" dirty="0">
                <a:solidFill>
                  <a:schemeClr val="bg1"/>
                </a:solidFill>
              </a:rPr>
              <a:t>a) Exposición a sustancias químicas tóxicas. </a:t>
            </a:r>
            <a:br>
              <a:rPr lang="es-ES" dirty="0">
                <a:solidFill>
                  <a:schemeClr val="bg1"/>
                </a:solidFill>
              </a:rPr>
            </a:br>
            <a:r>
              <a:rPr lang="es-ES" dirty="0">
                <a:solidFill>
                  <a:schemeClr val="bg1"/>
                </a:solidFill>
              </a:rPr>
              <a:t>b) Contacto con agentes infecciosos.</a:t>
            </a:r>
            <a:br>
              <a:rPr lang="es-ES" dirty="0">
                <a:solidFill>
                  <a:schemeClr val="bg1"/>
                </a:solidFill>
              </a:rPr>
            </a:br>
            <a:r>
              <a:rPr lang="es-ES" dirty="0">
                <a:solidFill>
                  <a:schemeClr val="bg1"/>
                </a:solidFill>
              </a:rPr>
              <a:t>c) Burnout debido a sobrecarga laboral.</a:t>
            </a:r>
            <a:br>
              <a:rPr lang="es-ES" dirty="0">
                <a:solidFill>
                  <a:schemeClr val="bg1"/>
                </a:solidFill>
              </a:rPr>
            </a:br>
            <a:r>
              <a:rPr lang="es-ES" dirty="0">
                <a:solidFill>
                  <a:schemeClr val="bg1"/>
                </a:solidFill>
              </a:rPr>
              <a:t>d) Trabajo en condiciones de temperaturas extremas.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0F83413B-87A6-A0AC-5CBA-2F633329C96D}"/>
                  </a:ext>
                </a:extLst>
              </p14:cNvPr>
              <p14:cNvContentPartPr/>
              <p14:nvPr/>
            </p14:nvContentPartPr>
            <p14:xfrm>
              <a:off x="857160" y="2330280"/>
              <a:ext cx="375120" cy="2705760"/>
            </p14:xfrm>
          </p:contentPart>
        </mc:Choice>
        <mc:Fallback xmlns="">
          <p:pic>
            <p:nvPicPr>
              <p:cNvPr id="3" name="Entrada de lápiz 2">
                <a:extLst>
                  <a:ext uri="{FF2B5EF4-FFF2-40B4-BE49-F238E27FC236}">
                    <a16:creationId xmlns:a16="http://schemas.microsoft.com/office/drawing/2014/main" id="{0F83413B-87A6-A0AC-5CBA-2F633329C96D}"/>
                  </a:ext>
                </a:extLst>
              </p:cNvPr>
              <p:cNvPicPr/>
              <p:nvPr/>
            </p:nvPicPr>
            <p:blipFill>
              <a:blip r:embed="rId5"/>
              <a:stretch>
                <a:fillRect/>
              </a:stretch>
            </p:blipFill>
            <p:spPr>
              <a:xfrm>
                <a:off x="847800" y="2320920"/>
                <a:ext cx="393840" cy="2724480"/>
              </a:xfrm>
              <a:prstGeom prst="rect">
                <a:avLst/>
              </a:prstGeom>
            </p:spPr>
          </p:pic>
        </mc:Fallback>
      </mc:AlternateContent>
    </p:spTree>
    <p:extLst>
      <p:ext uri="{BB962C8B-B14F-4D97-AF65-F5344CB8AC3E}">
        <p14:creationId xmlns:p14="http://schemas.microsoft.com/office/powerpoint/2010/main" val="1581626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D3584-224C-18BE-54DF-3C1BBFF8103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AF894EF-1414-D5B9-C7F6-CBB2675B7734}"/>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7AC944CC-4946-B1DA-33D5-A0C8D38FC9A7}"/>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D721BC56-9A68-5B42-886B-58F16924DEC2}"/>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80BEDC0-D7BE-BEA3-CE42-4D114E523161}"/>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3️⃣ 3️⃣ ¿Qué caracteriza al Modelo de Salud Mental Comunitaria en Perú?</a:t>
            </a:r>
          </a:p>
          <a:p>
            <a:r>
              <a:rPr lang="es-ES" dirty="0">
                <a:solidFill>
                  <a:schemeClr val="bg1"/>
                </a:solidFill>
              </a:rPr>
              <a:t>a) Atención descentralizada y comunitaria. </a:t>
            </a:r>
            <a:br>
              <a:rPr lang="es-ES" dirty="0">
                <a:solidFill>
                  <a:schemeClr val="bg1"/>
                </a:solidFill>
              </a:rPr>
            </a:br>
            <a:r>
              <a:rPr lang="es-ES" dirty="0">
                <a:solidFill>
                  <a:schemeClr val="bg1"/>
                </a:solidFill>
              </a:rPr>
              <a:t>b) Exclusiva hospitalización de pacientes psiquiátricos.</a:t>
            </a:r>
            <a:br>
              <a:rPr lang="es-ES" dirty="0">
                <a:solidFill>
                  <a:schemeClr val="bg1"/>
                </a:solidFill>
              </a:rPr>
            </a:br>
            <a:r>
              <a:rPr lang="es-ES" dirty="0">
                <a:solidFill>
                  <a:schemeClr val="bg1"/>
                </a:solidFill>
              </a:rPr>
              <a:t>c) Uso exclusivo de medicamentos para tratar trastornos.</a:t>
            </a:r>
            <a:br>
              <a:rPr lang="es-ES" dirty="0">
                <a:solidFill>
                  <a:schemeClr val="bg1"/>
                </a:solidFill>
              </a:rPr>
            </a:br>
            <a:r>
              <a:rPr lang="es-ES" dirty="0">
                <a:solidFill>
                  <a:schemeClr val="bg1"/>
                </a:solidFill>
              </a:rPr>
              <a:t>d) Restricción del acceso a la salud mental en zonas rurales.</a:t>
            </a:r>
          </a:p>
          <a:p>
            <a:pPr lvl="1"/>
            <a:br>
              <a:rPr lang="es-ES" dirty="0">
                <a:solidFill>
                  <a:schemeClr val="bg1"/>
                </a:solidFill>
              </a:rPr>
            </a:br>
            <a:endParaRPr lang="es-ES" dirty="0">
              <a:solidFill>
                <a:schemeClr val="bg1"/>
              </a:solidFill>
            </a:endParaRPr>
          </a:p>
          <a:p>
            <a:pPr>
              <a:buNone/>
            </a:pPr>
            <a:r>
              <a:rPr lang="es-ES" b="1" dirty="0">
                <a:solidFill>
                  <a:schemeClr val="bg1"/>
                </a:solidFill>
              </a:rPr>
              <a:t>3️⃣ 4️⃣ ¿Cuál es un ejemplo de barrera geográfica en el acceso a la salud?</a:t>
            </a:r>
          </a:p>
          <a:p>
            <a:r>
              <a:rPr lang="es-ES" dirty="0">
                <a:solidFill>
                  <a:schemeClr val="bg1"/>
                </a:solidFill>
              </a:rPr>
              <a:t>a) Falta de centros de salud en zonas rurales. </a:t>
            </a:r>
            <a:br>
              <a:rPr lang="es-ES" dirty="0">
                <a:solidFill>
                  <a:schemeClr val="bg1"/>
                </a:solidFill>
              </a:rPr>
            </a:br>
            <a:r>
              <a:rPr lang="es-ES" dirty="0">
                <a:solidFill>
                  <a:schemeClr val="bg1"/>
                </a:solidFill>
              </a:rPr>
              <a:t>b) Creencias religiosas sobre enfermedades.</a:t>
            </a:r>
            <a:br>
              <a:rPr lang="es-ES" dirty="0">
                <a:solidFill>
                  <a:schemeClr val="bg1"/>
                </a:solidFill>
              </a:rPr>
            </a:br>
            <a:r>
              <a:rPr lang="es-ES" dirty="0">
                <a:solidFill>
                  <a:schemeClr val="bg1"/>
                </a:solidFill>
              </a:rPr>
              <a:t>c) Alto costo de los tratamientos médicos.</a:t>
            </a:r>
            <a:br>
              <a:rPr lang="es-ES" dirty="0">
                <a:solidFill>
                  <a:schemeClr val="bg1"/>
                </a:solidFill>
              </a:rPr>
            </a:br>
            <a:r>
              <a:rPr lang="es-ES" dirty="0">
                <a:solidFill>
                  <a:schemeClr val="bg1"/>
                </a:solidFill>
              </a:rPr>
              <a:t>d) Discriminación en la atención médica.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7879420E-B05D-03F9-527F-7F1C5E81F9FB}"/>
                  </a:ext>
                </a:extLst>
              </p14:cNvPr>
              <p14:cNvContentPartPr/>
              <p14:nvPr/>
            </p14:nvContentPartPr>
            <p14:xfrm>
              <a:off x="806400" y="2298600"/>
              <a:ext cx="368640" cy="2229480"/>
            </p14:xfrm>
          </p:contentPart>
        </mc:Choice>
        <mc:Fallback xmlns="">
          <p:pic>
            <p:nvPicPr>
              <p:cNvPr id="3" name="Entrada de lápiz 2">
                <a:extLst>
                  <a:ext uri="{FF2B5EF4-FFF2-40B4-BE49-F238E27FC236}">
                    <a16:creationId xmlns:a16="http://schemas.microsoft.com/office/drawing/2014/main" id="{7879420E-B05D-03F9-527F-7F1C5E81F9FB}"/>
                  </a:ext>
                </a:extLst>
              </p:cNvPr>
              <p:cNvPicPr/>
              <p:nvPr/>
            </p:nvPicPr>
            <p:blipFill>
              <a:blip r:embed="rId5"/>
              <a:stretch>
                <a:fillRect/>
              </a:stretch>
            </p:blipFill>
            <p:spPr>
              <a:xfrm>
                <a:off x="797040" y="2289240"/>
                <a:ext cx="387360" cy="2248200"/>
              </a:xfrm>
              <a:prstGeom prst="rect">
                <a:avLst/>
              </a:prstGeom>
            </p:spPr>
          </p:pic>
        </mc:Fallback>
      </mc:AlternateContent>
    </p:spTree>
    <p:extLst>
      <p:ext uri="{BB962C8B-B14F-4D97-AF65-F5344CB8AC3E}">
        <p14:creationId xmlns:p14="http://schemas.microsoft.com/office/powerpoint/2010/main" val="29898921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949FA-CB5C-995B-1290-5943F4793DB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DF478DE-90FF-FE92-983D-97B69667528C}"/>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BC6CF4F2-86D9-AC1C-EAFF-1EFC0F0CC39D}"/>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86CCF1C6-94F1-0CE8-0F49-D4831BEC5B0C}"/>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36BF996E-C10A-8E59-42F5-C7BEDE8E3016}"/>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3️⃣ 5️⃣ Según la Carta de Ottawa, ¿qué estrategia es clave en la promoción de la salud?</a:t>
            </a:r>
          </a:p>
          <a:p>
            <a:r>
              <a:rPr lang="es-ES" dirty="0">
                <a:solidFill>
                  <a:schemeClr val="bg1"/>
                </a:solidFill>
              </a:rPr>
              <a:t>a) Creación de entornos saludables. </a:t>
            </a:r>
            <a:br>
              <a:rPr lang="es-ES" dirty="0">
                <a:solidFill>
                  <a:schemeClr val="bg1"/>
                </a:solidFill>
              </a:rPr>
            </a:br>
            <a:r>
              <a:rPr lang="es-ES" dirty="0">
                <a:solidFill>
                  <a:schemeClr val="bg1"/>
                </a:solidFill>
              </a:rPr>
              <a:t>b) Atención exclusiva en hospitales.</a:t>
            </a:r>
            <a:br>
              <a:rPr lang="es-ES" dirty="0">
                <a:solidFill>
                  <a:schemeClr val="bg1"/>
                </a:solidFill>
              </a:rPr>
            </a:br>
            <a:r>
              <a:rPr lang="es-ES" dirty="0">
                <a:solidFill>
                  <a:schemeClr val="bg1"/>
                </a:solidFill>
              </a:rPr>
              <a:t>c) Uso de tratamientos curativos sin prevención.</a:t>
            </a:r>
            <a:br>
              <a:rPr lang="es-ES" dirty="0">
                <a:solidFill>
                  <a:schemeClr val="bg1"/>
                </a:solidFill>
              </a:rPr>
            </a:br>
            <a:r>
              <a:rPr lang="es-ES" dirty="0">
                <a:solidFill>
                  <a:schemeClr val="bg1"/>
                </a:solidFill>
              </a:rPr>
              <a:t>d) Restricción del acceso a la educación sanitaria.</a:t>
            </a:r>
          </a:p>
          <a:p>
            <a:pPr lvl="1"/>
            <a:br>
              <a:rPr lang="es-ES" dirty="0">
                <a:solidFill>
                  <a:schemeClr val="bg1"/>
                </a:solidFill>
              </a:rPr>
            </a:br>
            <a:endParaRPr lang="es-ES" dirty="0">
              <a:solidFill>
                <a:schemeClr val="bg1"/>
              </a:solidFill>
            </a:endParaRPr>
          </a:p>
          <a:p>
            <a:pPr>
              <a:buNone/>
            </a:pPr>
            <a:r>
              <a:rPr lang="es-ES" b="1" dirty="0">
                <a:solidFill>
                  <a:schemeClr val="bg1"/>
                </a:solidFill>
              </a:rPr>
              <a:t>3️⃣ 6️⃣ ¿Cuál es una estrategia efectiva en promoción de la salud?</a:t>
            </a:r>
          </a:p>
          <a:p>
            <a:r>
              <a:rPr lang="es-ES" dirty="0">
                <a:solidFill>
                  <a:schemeClr val="bg1"/>
                </a:solidFill>
              </a:rPr>
              <a:t>a) Implementación de políticas públicas saludables. </a:t>
            </a:r>
            <a:br>
              <a:rPr lang="es-ES" dirty="0">
                <a:solidFill>
                  <a:schemeClr val="bg1"/>
                </a:solidFill>
              </a:rPr>
            </a:br>
            <a:r>
              <a:rPr lang="es-ES" dirty="0">
                <a:solidFill>
                  <a:schemeClr val="bg1"/>
                </a:solidFill>
              </a:rPr>
              <a:t>b) Uso exclusivo de tratamiento curativo.</a:t>
            </a:r>
            <a:br>
              <a:rPr lang="es-ES" dirty="0">
                <a:solidFill>
                  <a:schemeClr val="bg1"/>
                </a:solidFill>
              </a:rPr>
            </a:br>
            <a:r>
              <a:rPr lang="es-ES" dirty="0">
                <a:solidFill>
                  <a:schemeClr val="bg1"/>
                </a:solidFill>
              </a:rPr>
              <a:t>c) Fomento del consumo de alimentos </a:t>
            </a:r>
            <a:r>
              <a:rPr lang="es-ES" dirty="0" err="1">
                <a:solidFill>
                  <a:schemeClr val="bg1"/>
                </a:solidFill>
              </a:rPr>
              <a:t>ultraprocesados</a:t>
            </a:r>
            <a:r>
              <a:rPr lang="es-ES" dirty="0">
                <a:solidFill>
                  <a:schemeClr val="bg1"/>
                </a:solidFill>
              </a:rPr>
              <a:t>.</a:t>
            </a:r>
            <a:br>
              <a:rPr lang="es-ES" dirty="0">
                <a:solidFill>
                  <a:schemeClr val="bg1"/>
                </a:solidFill>
              </a:rPr>
            </a:br>
            <a:r>
              <a:rPr lang="es-ES" dirty="0">
                <a:solidFill>
                  <a:schemeClr val="bg1"/>
                </a:solidFill>
              </a:rPr>
              <a:t>d) Atención médica sin considerar determinantes sociales.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2AD72DAD-56DC-3CF6-8A1F-A75912DF832B}"/>
                  </a:ext>
                </a:extLst>
              </p14:cNvPr>
              <p14:cNvContentPartPr/>
              <p14:nvPr/>
            </p14:nvContentPartPr>
            <p14:xfrm>
              <a:off x="857160" y="2349360"/>
              <a:ext cx="317880" cy="2134080"/>
            </p14:xfrm>
          </p:contentPart>
        </mc:Choice>
        <mc:Fallback xmlns="">
          <p:pic>
            <p:nvPicPr>
              <p:cNvPr id="3" name="Entrada de lápiz 2">
                <a:extLst>
                  <a:ext uri="{FF2B5EF4-FFF2-40B4-BE49-F238E27FC236}">
                    <a16:creationId xmlns:a16="http://schemas.microsoft.com/office/drawing/2014/main" id="{2AD72DAD-56DC-3CF6-8A1F-A75912DF832B}"/>
                  </a:ext>
                </a:extLst>
              </p:cNvPr>
              <p:cNvPicPr/>
              <p:nvPr/>
            </p:nvPicPr>
            <p:blipFill>
              <a:blip r:embed="rId5"/>
              <a:stretch>
                <a:fillRect/>
              </a:stretch>
            </p:blipFill>
            <p:spPr>
              <a:xfrm>
                <a:off x="847800" y="2340000"/>
                <a:ext cx="336600" cy="2152800"/>
              </a:xfrm>
              <a:prstGeom prst="rect">
                <a:avLst/>
              </a:prstGeom>
            </p:spPr>
          </p:pic>
        </mc:Fallback>
      </mc:AlternateContent>
    </p:spTree>
    <p:extLst>
      <p:ext uri="{BB962C8B-B14F-4D97-AF65-F5344CB8AC3E}">
        <p14:creationId xmlns:p14="http://schemas.microsoft.com/office/powerpoint/2010/main" val="34711805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E4D02-8788-9964-C9B7-54747F5438D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0EFA366-FB62-27A7-C025-3742B9218EE9}"/>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CCA76337-CE21-2575-B5E8-E3164802758C}"/>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6569632-7B17-1ED6-C326-4921394BA6E3}"/>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CCEE95A5-14C7-DFAA-9D10-D1212AFFCADF}"/>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3️⃣ 7️⃣ ¿Cuál es el objetivo principal de la educación para la salud?</a:t>
            </a:r>
          </a:p>
          <a:p>
            <a:r>
              <a:rPr lang="es-ES" dirty="0">
                <a:solidFill>
                  <a:schemeClr val="bg1"/>
                </a:solidFill>
              </a:rPr>
              <a:t>a) Generar cambios de comportamiento hacia hábitos saludables. </a:t>
            </a:r>
            <a:br>
              <a:rPr lang="es-ES" dirty="0">
                <a:solidFill>
                  <a:schemeClr val="bg1"/>
                </a:solidFill>
              </a:rPr>
            </a:br>
            <a:r>
              <a:rPr lang="es-ES" dirty="0">
                <a:solidFill>
                  <a:schemeClr val="bg1"/>
                </a:solidFill>
              </a:rPr>
              <a:t>b) Brindar información sin importar si se adopta o no.</a:t>
            </a:r>
            <a:br>
              <a:rPr lang="es-ES" dirty="0">
                <a:solidFill>
                  <a:schemeClr val="bg1"/>
                </a:solidFill>
              </a:rPr>
            </a:br>
            <a:r>
              <a:rPr lang="es-ES" dirty="0">
                <a:solidFill>
                  <a:schemeClr val="bg1"/>
                </a:solidFill>
              </a:rPr>
              <a:t>c) Limitar el acceso a la educación en salud.</a:t>
            </a:r>
            <a:br>
              <a:rPr lang="es-ES" dirty="0">
                <a:solidFill>
                  <a:schemeClr val="bg1"/>
                </a:solidFill>
              </a:rPr>
            </a:br>
            <a:r>
              <a:rPr lang="es-ES" dirty="0">
                <a:solidFill>
                  <a:schemeClr val="bg1"/>
                </a:solidFill>
              </a:rPr>
              <a:t>d) Enfocarse únicamente en la atención curativa.</a:t>
            </a:r>
          </a:p>
          <a:p>
            <a:pPr lvl="1"/>
            <a:br>
              <a:rPr lang="es-ES" dirty="0">
                <a:solidFill>
                  <a:schemeClr val="bg1"/>
                </a:solidFill>
              </a:rPr>
            </a:br>
            <a:endParaRPr lang="es-ES" dirty="0">
              <a:solidFill>
                <a:schemeClr val="bg1"/>
              </a:solidFill>
            </a:endParaRPr>
          </a:p>
          <a:p>
            <a:pPr>
              <a:buNone/>
            </a:pPr>
            <a:r>
              <a:rPr lang="es-ES" b="1" dirty="0">
                <a:solidFill>
                  <a:schemeClr val="bg1"/>
                </a:solidFill>
              </a:rPr>
              <a:t>3️⃣ 8️⃣ ¿Cuál es una acción que define a un municipio saludable?</a:t>
            </a:r>
          </a:p>
          <a:p>
            <a:r>
              <a:rPr lang="es-ES" dirty="0">
                <a:solidFill>
                  <a:schemeClr val="bg1"/>
                </a:solidFill>
              </a:rPr>
              <a:t>a) Implementar programas de educación en salud y bienestar. </a:t>
            </a:r>
            <a:br>
              <a:rPr lang="es-ES" dirty="0">
                <a:solidFill>
                  <a:schemeClr val="bg1"/>
                </a:solidFill>
              </a:rPr>
            </a:br>
            <a:r>
              <a:rPr lang="es-ES" dirty="0">
                <a:solidFill>
                  <a:schemeClr val="bg1"/>
                </a:solidFill>
              </a:rPr>
              <a:t>b) Construcción exclusiva de hospitales sin programas preventivos.</a:t>
            </a:r>
            <a:br>
              <a:rPr lang="es-ES" dirty="0">
                <a:solidFill>
                  <a:schemeClr val="bg1"/>
                </a:solidFill>
              </a:rPr>
            </a:br>
            <a:r>
              <a:rPr lang="es-ES" dirty="0">
                <a:solidFill>
                  <a:schemeClr val="bg1"/>
                </a:solidFill>
              </a:rPr>
              <a:t>c) Fomento exclusivo de la atención médica curativa.</a:t>
            </a:r>
            <a:br>
              <a:rPr lang="es-ES" dirty="0">
                <a:solidFill>
                  <a:schemeClr val="bg1"/>
                </a:solidFill>
              </a:rPr>
            </a:br>
            <a:r>
              <a:rPr lang="es-ES" dirty="0">
                <a:solidFill>
                  <a:schemeClr val="bg1"/>
                </a:solidFill>
              </a:rPr>
              <a:t>d) Reducción del acceso a servicios de salud en zonas rurales.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2F5D2F15-BEEB-7170-D93D-B61C4BA78360}"/>
                  </a:ext>
                </a:extLst>
              </p14:cNvPr>
              <p14:cNvContentPartPr/>
              <p14:nvPr/>
            </p14:nvContentPartPr>
            <p14:xfrm>
              <a:off x="768240" y="2355840"/>
              <a:ext cx="387720" cy="2140200"/>
            </p14:xfrm>
          </p:contentPart>
        </mc:Choice>
        <mc:Fallback xmlns="">
          <p:pic>
            <p:nvPicPr>
              <p:cNvPr id="3" name="Entrada de lápiz 2">
                <a:extLst>
                  <a:ext uri="{FF2B5EF4-FFF2-40B4-BE49-F238E27FC236}">
                    <a16:creationId xmlns:a16="http://schemas.microsoft.com/office/drawing/2014/main" id="{2F5D2F15-BEEB-7170-D93D-B61C4BA78360}"/>
                  </a:ext>
                </a:extLst>
              </p:cNvPr>
              <p:cNvPicPr/>
              <p:nvPr/>
            </p:nvPicPr>
            <p:blipFill>
              <a:blip r:embed="rId5"/>
              <a:stretch>
                <a:fillRect/>
              </a:stretch>
            </p:blipFill>
            <p:spPr>
              <a:xfrm>
                <a:off x="758880" y="2346480"/>
                <a:ext cx="406440" cy="2158920"/>
              </a:xfrm>
              <a:prstGeom prst="rect">
                <a:avLst/>
              </a:prstGeom>
            </p:spPr>
          </p:pic>
        </mc:Fallback>
      </mc:AlternateContent>
    </p:spTree>
    <p:extLst>
      <p:ext uri="{BB962C8B-B14F-4D97-AF65-F5344CB8AC3E}">
        <p14:creationId xmlns:p14="http://schemas.microsoft.com/office/powerpoint/2010/main" val="12915230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E3FC4-530A-466F-1E45-1B1966EF05D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339385B-449F-F33F-7C1B-59AA3BAA95E8}"/>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0EDCCF6D-672B-F703-29F2-A420EEF23D74}"/>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4149C62A-800A-8461-43CE-9F685EB6C315}"/>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719309A5-AB92-F4F3-C505-E114AAE64035}"/>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3️⃣ 9️⃣ ¿Cuál de las siguientes prácticas es una medida de bioseguridad estándar en hospitales?</a:t>
            </a:r>
          </a:p>
          <a:p>
            <a:r>
              <a:rPr lang="es-ES" dirty="0">
                <a:solidFill>
                  <a:schemeClr val="bg1"/>
                </a:solidFill>
              </a:rPr>
              <a:t>a) Lavado de manos antes y después del contacto con pacientes. </a:t>
            </a:r>
            <a:br>
              <a:rPr lang="es-ES" dirty="0">
                <a:solidFill>
                  <a:schemeClr val="bg1"/>
                </a:solidFill>
              </a:rPr>
            </a:br>
            <a:r>
              <a:rPr lang="es-ES" dirty="0">
                <a:solidFill>
                  <a:schemeClr val="bg1"/>
                </a:solidFill>
              </a:rPr>
              <a:t>b) Uso de la misma bata sin cambiarla entre pacientes.</a:t>
            </a:r>
            <a:br>
              <a:rPr lang="es-ES" dirty="0">
                <a:solidFill>
                  <a:schemeClr val="bg1"/>
                </a:solidFill>
              </a:rPr>
            </a:br>
            <a:r>
              <a:rPr lang="es-ES" dirty="0">
                <a:solidFill>
                  <a:schemeClr val="bg1"/>
                </a:solidFill>
              </a:rPr>
              <a:t>c) Manipulación de residuos peligrosos sin guantes.</a:t>
            </a:r>
            <a:br>
              <a:rPr lang="es-ES" dirty="0">
                <a:solidFill>
                  <a:schemeClr val="bg1"/>
                </a:solidFill>
              </a:rPr>
            </a:br>
            <a:r>
              <a:rPr lang="es-ES" dirty="0">
                <a:solidFill>
                  <a:schemeClr val="bg1"/>
                </a:solidFill>
              </a:rPr>
              <a:t>d) Omisión del aislamiento de pacientes con enfermedades infecciosas.</a:t>
            </a:r>
          </a:p>
          <a:p>
            <a:pPr lvl="1"/>
            <a:br>
              <a:rPr lang="es-ES" dirty="0">
                <a:solidFill>
                  <a:schemeClr val="bg1"/>
                </a:solidFill>
              </a:rPr>
            </a:br>
            <a:endParaRPr lang="es-ES" dirty="0">
              <a:solidFill>
                <a:schemeClr val="bg1"/>
              </a:solidFill>
            </a:endParaRPr>
          </a:p>
          <a:p>
            <a:pPr>
              <a:buNone/>
            </a:pPr>
            <a:r>
              <a:rPr lang="es-ES" b="1" dirty="0">
                <a:solidFill>
                  <a:schemeClr val="bg1"/>
                </a:solidFill>
              </a:rPr>
              <a:t>4️⃣ 0️⃣ ¿Cuál es una acción clave en la fase de recuperación tras un desastre?</a:t>
            </a:r>
          </a:p>
          <a:p>
            <a:r>
              <a:rPr lang="es-ES" dirty="0">
                <a:solidFill>
                  <a:schemeClr val="bg1"/>
                </a:solidFill>
              </a:rPr>
              <a:t>a) Restauración de servicios de salud y reconstrucción de infraestructura. </a:t>
            </a:r>
            <a:br>
              <a:rPr lang="es-ES" dirty="0">
                <a:solidFill>
                  <a:schemeClr val="bg1"/>
                </a:solidFill>
              </a:rPr>
            </a:br>
            <a:r>
              <a:rPr lang="es-ES" dirty="0">
                <a:solidFill>
                  <a:schemeClr val="bg1"/>
                </a:solidFill>
              </a:rPr>
              <a:t>b) Aplicación de medidas preventivas antes del desastre.</a:t>
            </a:r>
            <a:br>
              <a:rPr lang="es-ES" dirty="0">
                <a:solidFill>
                  <a:schemeClr val="bg1"/>
                </a:solidFill>
              </a:rPr>
            </a:br>
            <a:r>
              <a:rPr lang="es-ES" dirty="0">
                <a:solidFill>
                  <a:schemeClr val="bg1"/>
                </a:solidFill>
              </a:rPr>
              <a:t>c) Atención de urgencia a los heridos en el momento del evento.</a:t>
            </a:r>
            <a:br>
              <a:rPr lang="es-ES" dirty="0">
                <a:solidFill>
                  <a:schemeClr val="bg1"/>
                </a:solidFill>
              </a:rPr>
            </a:br>
            <a:r>
              <a:rPr lang="es-ES" dirty="0">
                <a:solidFill>
                  <a:schemeClr val="bg1"/>
                </a:solidFill>
              </a:rPr>
              <a:t>d) Simulacros de evacuación previos a un desastre.</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9CD4AB89-7C87-990B-0C44-B562E77530CD}"/>
                  </a:ext>
                </a:extLst>
              </p14:cNvPr>
              <p14:cNvContentPartPr/>
              <p14:nvPr/>
            </p14:nvContentPartPr>
            <p14:xfrm>
              <a:off x="895320" y="2571840"/>
              <a:ext cx="5626440" cy="2171880"/>
            </p14:xfrm>
          </p:contentPart>
        </mc:Choice>
        <mc:Fallback xmlns="">
          <p:pic>
            <p:nvPicPr>
              <p:cNvPr id="3" name="Entrada de lápiz 2">
                <a:extLst>
                  <a:ext uri="{FF2B5EF4-FFF2-40B4-BE49-F238E27FC236}">
                    <a16:creationId xmlns:a16="http://schemas.microsoft.com/office/drawing/2014/main" id="{9CD4AB89-7C87-990B-0C44-B562E77530CD}"/>
                  </a:ext>
                </a:extLst>
              </p:cNvPr>
              <p:cNvPicPr/>
              <p:nvPr/>
            </p:nvPicPr>
            <p:blipFill>
              <a:blip r:embed="rId5"/>
              <a:stretch>
                <a:fillRect/>
              </a:stretch>
            </p:blipFill>
            <p:spPr>
              <a:xfrm>
                <a:off x="885960" y="2562480"/>
                <a:ext cx="5645160" cy="2190600"/>
              </a:xfrm>
              <a:prstGeom prst="rect">
                <a:avLst/>
              </a:prstGeom>
            </p:spPr>
          </p:pic>
        </mc:Fallback>
      </mc:AlternateContent>
    </p:spTree>
    <p:extLst>
      <p:ext uri="{BB962C8B-B14F-4D97-AF65-F5344CB8AC3E}">
        <p14:creationId xmlns:p14="http://schemas.microsoft.com/office/powerpoint/2010/main" val="27188266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D2585-9019-4DC6-6953-A66D8754D33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0F58641-FF9E-5250-3953-F8D594DE7180}"/>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285676D0-B4E8-8543-6FA2-A8943F78CF4F}"/>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5F665662-6530-820C-B3C0-8E7D1301475C}"/>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A64A8BE1-75F8-A24A-525C-4603B869CD35}"/>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4️⃣ 1️⃣ ¿Cuál es una ventaja de los sistemas de información en salud?</a:t>
            </a:r>
          </a:p>
          <a:p>
            <a:r>
              <a:rPr lang="es-ES" dirty="0">
                <a:solidFill>
                  <a:schemeClr val="bg1"/>
                </a:solidFill>
              </a:rPr>
              <a:t>a) Permiten la recopilación y análisis de datos epidemiológicos en tiempo real. </a:t>
            </a:r>
            <a:br>
              <a:rPr lang="es-ES" dirty="0">
                <a:solidFill>
                  <a:schemeClr val="bg1"/>
                </a:solidFill>
              </a:rPr>
            </a:br>
            <a:r>
              <a:rPr lang="es-ES" dirty="0">
                <a:solidFill>
                  <a:schemeClr val="bg1"/>
                </a:solidFill>
              </a:rPr>
              <a:t>b) Eliminan la necesidad de médicos en la atención de pacientes.</a:t>
            </a:r>
            <a:br>
              <a:rPr lang="es-ES" dirty="0">
                <a:solidFill>
                  <a:schemeClr val="bg1"/>
                </a:solidFill>
              </a:rPr>
            </a:br>
            <a:r>
              <a:rPr lang="es-ES" dirty="0">
                <a:solidFill>
                  <a:schemeClr val="bg1"/>
                </a:solidFill>
              </a:rPr>
              <a:t>c) Limitan el acceso a la información de salud en comunidades rurales.</a:t>
            </a:r>
            <a:br>
              <a:rPr lang="es-ES" dirty="0">
                <a:solidFill>
                  <a:schemeClr val="bg1"/>
                </a:solidFill>
              </a:rPr>
            </a:br>
            <a:r>
              <a:rPr lang="es-ES" dirty="0">
                <a:solidFill>
                  <a:schemeClr val="bg1"/>
                </a:solidFill>
              </a:rPr>
              <a:t>d) No tienen impacto en la toma de decisiones en salud pública.</a:t>
            </a:r>
          </a:p>
          <a:p>
            <a:pPr lvl="1"/>
            <a:br>
              <a:rPr lang="es-ES" dirty="0">
                <a:solidFill>
                  <a:schemeClr val="bg1"/>
                </a:solidFill>
              </a:rPr>
            </a:br>
            <a:endParaRPr lang="es-ES" dirty="0">
              <a:solidFill>
                <a:schemeClr val="bg1"/>
              </a:solidFill>
            </a:endParaRPr>
          </a:p>
          <a:p>
            <a:pPr>
              <a:buNone/>
            </a:pPr>
            <a:r>
              <a:rPr lang="es-ES" b="1" dirty="0">
                <a:solidFill>
                  <a:schemeClr val="bg1"/>
                </a:solidFill>
              </a:rPr>
              <a:t>4️⃣ 2️⃣ ¿Qué tipo de residuo hospitalario es una aguja usada en un procedimiento médico?</a:t>
            </a:r>
          </a:p>
          <a:p>
            <a:r>
              <a:rPr lang="es-ES" dirty="0">
                <a:solidFill>
                  <a:schemeClr val="bg1"/>
                </a:solidFill>
              </a:rPr>
              <a:t>a) Residuo </a:t>
            </a:r>
            <a:r>
              <a:rPr lang="es-ES" dirty="0" err="1">
                <a:solidFill>
                  <a:schemeClr val="bg1"/>
                </a:solidFill>
              </a:rPr>
              <a:t>biocontaminado</a:t>
            </a:r>
            <a:r>
              <a:rPr lang="es-ES" dirty="0">
                <a:solidFill>
                  <a:schemeClr val="bg1"/>
                </a:solidFill>
              </a:rPr>
              <a:t> y punzocortante. </a:t>
            </a:r>
            <a:br>
              <a:rPr lang="es-ES" dirty="0">
                <a:solidFill>
                  <a:schemeClr val="bg1"/>
                </a:solidFill>
              </a:rPr>
            </a:br>
            <a:r>
              <a:rPr lang="es-ES" dirty="0">
                <a:solidFill>
                  <a:schemeClr val="bg1"/>
                </a:solidFill>
              </a:rPr>
              <a:t>b) Residuo común, sin riesgo biológico.</a:t>
            </a:r>
            <a:br>
              <a:rPr lang="es-ES" dirty="0">
                <a:solidFill>
                  <a:schemeClr val="bg1"/>
                </a:solidFill>
              </a:rPr>
            </a:br>
            <a:r>
              <a:rPr lang="es-ES" dirty="0">
                <a:solidFill>
                  <a:schemeClr val="bg1"/>
                </a:solidFill>
              </a:rPr>
              <a:t>c) Residuo químico sin manejo especial.</a:t>
            </a:r>
            <a:br>
              <a:rPr lang="es-ES" dirty="0">
                <a:solidFill>
                  <a:schemeClr val="bg1"/>
                </a:solidFill>
              </a:rPr>
            </a:br>
            <a:r>
              <a:rPr lang="es-ES" dirty="0">
                <a:solidFill>
                  <a:schemeClr val="bg1"/>
                </a:solidFill>
              </a:rPr>
              <a:t>d) Desecho doméstico sin medidas de seguridad.</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7F1ACA03-35A4-3EA6-07C4-619FB5403914}"/>
                  </a:ext>
                </a:extLst>
              </p14:cNvPr>
              <p14:cNvContentPartPr/>
              <p14:nvPr/>
            </p14:nvContentPartPr>
            <p14:xfrm>
              <a:off x="857160" y="2286000"/>
              <a:ext cx="324360" cy="2464200"/>
            </p14:xfrm>
          </p:contentPart>
        </mc:Choice>
        <mc:Fallback xmlns="">
          <p:pic>
            <p:nvPicPr>
              <p:cNvPr id="3" name="Entrada de lápiz 2">
                <a:extLst>
                  <a:ext uri="{FF2B5EF4-FFF2-40B4-BE49-F238E27FC236}">
                    <a16:creationId xmlns:a16="http://schemas.microsoft.com/office/drawing/2014/main" id="{7F1ACA03-35A4-3EA6-07C4-619FB5403914}"/>
                  </a:ext>
                </a:extLst>
              </p:cNvPr>
              <p:cNvPicPr/>
              <p:nvPr/>
            </p:nvPicPr>
            <p:blipFill>
              <a:blip r:embed="rId5"/>
              <a:stretch>
                <a:fillRect/>
              </a:stretch>
            </p:blipFill>
            <p:spPr>
              <a:xfrm>
                <a:off x="847800" y="2276640"/>
                <a:ext cx="343080" cy="2482920"/>
              </a:xfrm>
              <a:prstGeom prst="rect">
                <a:avLst/>
              </a:prstGeom>
            </p:spPr>
          </p:pic>
        </mc:Fallback>
      </mc:AlternateContent>
    </p:spTree>
    <p:extLst>
      <p:ext uri="{BB962C8B-B14F-4D97-AF65-F5344CB8AC3E}">
        <p14:creationId xmlns:p14="http://schemas.microsoft.com/office/powerpoint/2010/main" val="29671579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4591-B8CD-5555-3F03-97CF3DC3D4E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D86D692-8D31-5656-F263-ACB88D5B3BFE}"/>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A6127CEC-50A8-1942-A630-F45F2ED00B12}"/>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5170A13-AE36-0548-1C73-BBE6D2852D25}"/>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58939B2A-36BE-4046-F441-86F848EB4B9D}"/>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4️⃣ 3️⃣ ¿Cuál es un principio fundamental de las intervenciones comunitarias en salud?</a:t>
            </a:r>
          </a:p>
          <a:p>
            <a:r>
              <a:rPr lang="es-ES" dirty="0">
                <a:solidFill>
                  <a:schemeClr val="bg1"/>
                </a:solidFill>
              </a:rPr>
              <a:t>a) Participación activa de la comunidad en el diseño de estrategias. </a:t>
            </a:r>
            <a:br>
              <a:rPr lang="es-ES" dirty="0">
                <a:solidFill>
                  <a:schemeClr val="bg1"/>
                </a:solidFill>
              </a:rPr>
            </a:br>
            <a:r>
              <a:rPr lang="es-ES" dirty="0">
                <a:solidFill>
                  <a:schemeClr val="bg1"/>
                </a:solidFill>
              </a:rPr>
              <a:t>b) Exclusiva implementación por parte de profesionales de la salud.</a:t>
            </a:r>
            <a:br>
              <a:rPr lang="es-ES" dirty="0">
                <a:solidFill>
                  <a:schemeClr val="bg1"/>
                </a:solidFill>
              </a:rPr>
            </a:br>
            <a:r>
              <a:rPr lang="es-ES" dirty="0">
                <a:solidFill>
                  <a:schemeClr val="bg1"/>
                </a:solidFill>
              </a:rPr>
              <a:t>c) Priorización de tratamientos curativos sobre la prevención.</a:t>
            </a:r>
            <a:br>
              <a:rPr lang="es-ES" dirty="0">
                <a:solidFill>
                  <a:schemeClr val="bg1"/>
                </a:solidFill>
              </a:rPr>
            </a:br>
            <a:r>
              <a:rPr lang="es-ES" dirty="0">
                <a:solidFill>
                  <a:schemeClr val="bg1"/>
                </a:solidFill>
              </a:rPr>
              <a:t>d) Restricción del acceso de la comunidad a la toma de decisiones.</a:t>
            </a:r>
          </a:p>
          <a:p>
            <a:pPr lvl="1"/>
            <a:br>
              <a:rPr lang="es-ES" dirty="0">
                <a:solidFill>
                  <a:schemeClr val="bg1"/>
                </a:solidFill>
              </a:rPr>
            </a:br>
            <a:endParaRPr lang="es-ES" dirty="0">
              <a:solidFill>
                <a:schemeClr val="bg1"/>
              </a:solidFill>
            </a:endParaRPr>
          </a:p>
          <a:p>
            <a:pPr>
              <a:buNone/>
            </a:pPr>
            <a:r>
              <a:rPr lang="es-ES" b="1" dirty="0">
                <a:solidFill>
                  <a:schemeClr val="bg1"/>
                </a:solidFill>
              </a:rPr>
              <a:t>4️⃣ 4️⃣ ¿Qué caracteriza al trabajo intersectorial en salud?</a:t>
            </a:r>
          </a:p>
          <a:p>
            <a:r>
              <a:rPr lang="es-ES" dirty="0">
                <a:solidFill>
                  <a:schemeClr val="bg1"/>
                </a:solidFill>
              </a:rPr>
              <a:t>a) Coordinación entre diferentes sectores como educación y saneamiento. </a:t>
            </a:r>
            <a:br>
              <a:rPr lang="es-ES" dirty="0">
                <a:solidFill>
                  <a:schemeClr val="bg1"/>
                </a:solidFill>
              </a:rPr>
            </a:br>
            <a:r>
              <a:rPr lang="es-ES" dirty="0">
                <a:solidFill>
                  <a:schemeClr val="bg1"/>
                </a:solidFill>
              </a:rPr>
              <a:t>b) Responsabilidad exclusiva del Ministerio de Salud.</a:t>
            </a:r>
            <a:br>
              <a:rPr lang="es-ES" dirty="0">
                <a:solidFill>
                  <a:schemeClr val="bg1"/>
                </a:solidFill>
              </a:rPr>
            </a:br>
            <a:r>
              <a:rPr lang="es-ES" dirty="0">
                <a:solidFill>
                  <a:schemeClr val="bg1"/>
                </a:solidFill>
              </a:rPr>
              <a:t>c) Enfoque limitado a hospitales y centros médicos.</a:t>
            </a:r>
            <a:br>
              <a:rPr lang="es-ES" dirty="0">
                <a:solidFill>
                  <a:schemeClr val="bg1"/>
                </a:solidFill>
              </a:rPr>
            </a:br>
            <a:r>
              <a:rPr lang="es-ES" dirty="0">
                <a:solidFill>
                  <a:schemeClr val="bg1"/>
                </a:solidFill>
              </a:rPr>
              <a:t>d) Aplicación únicamente en casos de emergencia sanitaria.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6230433C-4040-9487-57CD-B9EF35651641}"/>
                  </a:ext>
                </a:extLst>
              </p14:cNvPr>
              <p14:cNvContentPartPr/>
              <p14:nvPr/>
            </p14:nvContentPartPr>
            <p14:xfrm>
              <a:off x="806400" y="2273400"/>
              <a:ext cx="349560" cy="2216520"/>
            </p14:xfrm>
          </p:contentPart>
        </mc:Choice>
        <mc:Fallback xmlns="">
          <p:pic>
            <p:nvPicPr>
              <p:cNvPr id="3" name="Entrada de lápiz 2">
                <a:extLst>
                  <a:ext uri="{FF2B5EF4-FFF2-40B4-BE49-F238E27FC236}">
                    <a16:creationId xmlns:a16="http://schemas.microsoft.com/office/drawing/2014/main" id="{6230433C-4040-9487-57CD-B9EF35651641}"/>
                  </a:ext>
                </a:extLst>
              </p:cNvPr>
              <p:cNvPicPr/>
              <p:nvPr/>
            </p:nvPicPr>
            <p:blipFill>
              <a:blip r:embed="rId5"/>
              <a:stretch>
                <a:fillRect/>
              </a:stretch>
            </p:blipFill>
            <p:spPr>
              <a:xfrm>
                <a:off x="797040" y="2264040"/>
                <a:ext cx="368280" cy="2235240"/>
              </a:xfrm>
              <a:prstGeom prst="rect">
                <a:avLst/>
              </a:prstGeom>
            </p:spPr>
          </p:pic>
        </mc:Fallback>
      </mc:AlternateContent>
    </p:spTree>
    <p:extLst>
      <p:ext uri="{BB962C8B-B14F-4D97-AF65-F5344CB8AC3E}">
        <p14:creationId xmlns:p14="http://schemas.microsoft.com/office/powerpoint/2010/main" val="15631355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A1164-1BCA-26CA-69E5-7FD44EF9765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F116EA1-55AD-4BED-59B4-668B27DB029A}"/>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B1CCDCB6-FA5C-28BD-EABF-7BA793804B31}"/>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0096FC0E-9E0F-289B-CD5F-9B57DC1867A5}"/>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52F63950-9D3A-4C6B-6F6D-F607D5ED6DB1}"/>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4️⃣ 5️⃣ ¿Cuál es una característica esencial de un Plan de Salud Local?</a:t>
            </a:r>
          </a:p>
          <a:p>
            <a:r>
              <a:rPr lang="es-ES" dirty="0">
                <a:solidFill>
                  <a:schemeClr val="bg1"/>
                </a:solidFill>
              </a:rPr>
              <a:t>a) Se basa en el diagnóstico situacional de la comunidad. </a:t>
            </a:r>
            <a:br>
              <a:rPr lang="es-ES" dirty="0">
                <a:solidFill>
                  <a:schemeClr val="bg1"/>
                </a:solidFill>
              </a:rPr>
            </a:br>
            <a:r>
              <a:rPr lang="es-ES" dirty="0">
                <a:solidFill>
                  <a:schemeClr val="bg1"/>
                </a:solidFill>
              </a:rPr>
              <a:t>b) Se elabora sin la participación de la población.</a:t>
            </a:r>
            <a:br>
              <a:rPr lang="es-ES" dirty="0">
                <a:solidFill>
                  <a:schemeClr val="bg1"/>
                </a:solidFill>
              </a:rPr>
            </a:br>
            <a:r>
              <a:rPr lang="es-ES" dirty="0">
                <a:solidFill>
                  <a:schemeClr val="bg1"/>
                </a:solidFill>
              </a:rPr>
              <a:t>c) Prioriza tratamientos hospitalarios sin prevención comunitaria.</a:t>
            </a:r>
            <a:br>
              <a:rPr lang="es-ES" dirty="0">
                <a:solidFill>
                  <a:schemeClr val="bg1"/>
                </a:solidFill>
              </a:rPr>
            </a:br>
            <a:r>
              <a:rPr lang="es-ES" dirty="0">
                <a:solidFill>
                  <a:schemeClr val="bg1"/>
                </a:solidFill>
              </a:rPr>
              <a:t>d) No requiere evaluación de impacto posterior.</a:t>
            </a:r>
          </a:p>
          <a:p>
            <a:pPr lvl="1"/>
            <a:br>
              <a:rPr lang="es-ES" dirty="0">
                <a:solidFill>
                  <a:schemeClr val="bg1"/>
                </a:solidFill>
              </a:rPr>
            </a:br>
            <a:endParaRPr lang="es-ES" dirty="0">
              <a:solidFill>
                <a:schemeClr val="bg1"/>
              </a:solidFill>
            </a:endParaRPr>
          </a:p>
          <a:p>
            <a:pPr>
              <a:buNone/>
            </a:pPr>
            <a:r>
              <a:rPr lang="es-ES" b="1" dirty="0">
                <a:solidFill>
                  <a:schemeClr val="bg1"/>
                </a:solidFill>
              </a:rPr>
              <a:t>4️⃣ 6️⃣ ¿Qué ventaja ofrecen las </a:t>
            </a:r>
            <a:r>
              <a:rPr lang="es-ES" b="1" dirty="0" err="1">
                <a:solidFill>
                  <a:schemeClr val="bg1"/>
                </a:solidFill>
              </a:rPr>
              <a:t>TICs</a:t>
            </a:r>
            <a:r>
              <a:rPr lang="es-ES" b="1" dirty="0">
                <a:solidFill>
                  <a:schemeClr val="bg1"/>
                </a:solidFill>
              </a:rPr>
              <a:t> en la salud pública?</a:t>
            </a:r>
          </a:p>
          <a:p>
            <a:r>
              <a:rPr lang="es-ES" dirty="0">
                <a:solidFill>
                  <a:schemeClr val="bg1"/>
                </a:solidFill>
              </a:rPr>
              <a:t>a) Facilitan la recopilación y análisis de datos epidemiológicos. </a:t>
            </a:r>
            <a:br>
              <a:rPr lang="es-ES" dirty="0">
                <a:solidFill>
                  <a:schemeClr val="bg1"/>
                </a:solidFill>
              </a:rPr>
            </a:br>
            <a:r>
              <a:rPr lang="es-ES" dirty="0">
                <a:solidFill>
                  <a:schemeClr val="bg1"/>
                </a:solidFill>
              </a:rPr>
              <a:t>b) Eliminan la necesidad de médicos en la atención primaria.</a:t>
            </a:r>
            <a:br>
              <a:rPr lang="es-ES" dirty="0">
                <a:solidFill>
                  <a:schemeClr val="bg1"/>
                </a:solidFill>
              </a:rPr>
            </a:br>
            <a:r>
              <a:rPr lang="es-ES" dirty="0">
                <a:solidFill>
                  <a:schemeClr val="bg1"/>
                </a:solidFill>
              </a:rPr>
              <a:t>c) Limitan el acceso a la información en comunidades rurales.</a:t>
            </a:r>
            <a:br>
              <a:rPr lang="es-ES" dirty="0">
                <a:solidFill>
                  <a:schemeClr val="bg1"/>
                </a:solidFill>
              </a:rPr>
            </a:br>
            <a:r>
              <a:rPr lang="es-ES" dirty="0">
                <a:solidFill>
                  <a:schemeClr val="bg1"/>
                </a:solidFill>
              </a:rPr>
              <a:t>d) No tienen impacto en la toma de decisiones sanitarias.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D076CA2B-4648-5CF2-3DA0-4E26CBC2E212}"/>
                  </a:ext>
                </a:extLst>
              </p14:cNvPr>
              <p14:cNvContentPartPr/>
              <p14:nvPr/>
            </p14:nvContentPartPr>
            <p14:xfrm>
              <a:off x="863640" y="2273400"/>
              <a:ext cx="6267600" cy="2210040"/>
            </p14:xfrm>
          </p:contentPart>
        </mc:Choice>
        <mc:Fallback xmlns="">
          <p:pic>
            <p:nvPicPr>
              <p:cNvPr id="3" name="Entrada de lápiz 2">
                <a:extLst>
                  <a:ext uri="{FF2B5EF4-FFF2-40B4-BE49-F238E27FC236}">
                    <a16:creationId xmlns:a16="http://schemas.microsoft.com/office/drawing/2014/main" id="{D076CA2B-4648-5CF2-3DA0-4E26CBC2E212}"/>
                  </a:ext>
                </a:extLst>
              </p:cNvPr>
              <p:cNvPicPr/>
              <p:nvPr/>
            </p:nvPicPr>
            <p:blipFill>
              <a:blip r:embed="rId5"/>
              <a:stretch>
                <a:fillRect/>
              </a:stretch>
            </p:blipFill>
            <p:spPr>
              <a:xfrm>
                <a:off x="854280" y="2264040"/>
                <a:ext cx="6286320" cy="2228760"/>
              </a:xfrm>
              <a:prstGeom prst="rect">
                <a:avLst/>
              </a:prstGeom>
            </p:spPr>
          </p:pic>
        </mc:Fallback>
      </mc:AlternateContent>
    </p:spTree>
    <p:extLst>
      <p:ext uri="{BB962C8B-B14F-4D97-AF65-F5344CB8AC3E}">
        <p14:creationId xmlns:p14="http://schemas.microsoft.com/office/powerpoint/2010/main" val="11539142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FC5BA-0A0F-F8E4-3BD5-D803EB181EE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6034012-AF3E-9BA4-25BF-9E4E81017190}"/>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895BB21A-23D2-E1D6-7EAD-705F650CFD1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083F6622-1CA6-D6C3-9DF3-8F6196669A54}"/>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2E2F021F-9B28-3533-E79A-099DCCA21D00}"/>
              </a:ext>
            </a:extLst>
          </p:cNvPr>
          <p:cNvSpPr txBox="1"/>
          <p:nvPr/>
        </p:nvSpPr>
        <p:spPr>
          <a:xfrm>
            <a:off x="838199" y="1971345"/>
            <a:ext cx="8706854" cy="3970318"/>
          </a:xfrm>
          <a:prstGeom prst="rect">
            <a:avLst/>
          </a:prstGeom>
          <a:noFill/>
        </p:spPr>
        <p:txBody>
          <a:bodyPr wrap="square">
            <a:spAutoFit/>
          </a:bodyPr>
          <a:lstStyle/>
          <a:p>
            <a:pPr>
              <a:buNone/>
            </a:pPr>
            <a:r>
              <a:rPr lang="es-ES" b="1" dirty="0">
                <a:solidFill>
                  <a:schemeClr val="bg1"/>
                </a:solidFill>
              </a:rPr>
              <a:t>4️⃣ 7️⃣ ¿Cuál de los siguientes es un factor clave en la seguridad alimentaria?</a:t>
            </a:r>
          </a:p>
          <a:p>
            <a:r>
              <a:rPr lang="es-ES" dirty="0">
                <a:solidFill>
                  <a:schemeClr val="bg1"/>
                </a:solidFill>
              </a:rPr>
              <a:t>a) Reducción del acceso a mercados locales en zonas rurales. </a:t>
            </a:r>
            <a:br>
              <a:rPr lang="es-ES" dirty="0">
                <a:solidFill>
                  <a:schemeClr val="bg1"/>
                </a:solidFill>
              </a:rPr>
            </a:br>
            <a:r>
              <a:rPr lang="es-ES" dirty="0">
                <a:solidFill>
                  <a:schemeClr val="bg1"/>
                </a:solidFill>
              </a:rPr>
              <a:t>b) Restricción del consumo de proteínas en todas las edades.</a:t>
            </a:r>
            <a:br>
              <a:rPr lang="es-ES" dirty="0">
                <a:solidFill>
                  <a:schemeClr val="bg1"/>
                </a:solidFill>
              </a:rPr>
            </a:br>
            <a:r>
              <a:rPr lang="es-ES" dirty="0">
                <a:solidFill>
                  <a:schemeClr val="bg1"/>
                </a:solidFill>
              </a:rPr>
              <a:t>c) Promoción del consumo exclusivo de productos industrializados.</a:t>
            </a:r>
            <a:br>
              <a:rPr lang="es-ES" dirty="0">
                <a:solidFill>
                  <a:schemeClr val="bg1"/>
                </a:solidFill>
              </a:rPr>
            </a:br>
            <a:r>
              <a:rPr lang="es-ES" dirty="0">
                <a:solidFill>
                  <a:schemeClr val="bg1"/>
                </a:solidFill>
              </a:rPr>
              <a:t>d) Disponibilidad y acceso a alimentos saludables.</a:t>
            </a:r>
          </a:p>
          <a:p>
            <a:pPr lvl="1"/>
            <a:br>
              <a:rPr lang="es-ES" dirty="0">
                <a:solidFill>
                  <a:schemeClr val="bg1"/>
                </a:solidFill>
              </a:rPr>
            </a:br>
            <a:endParaRPr lang="es-ES" dirty="0">
              <a:solidFill>
                <a:schemeClr val="bg1"/>
              </a:solidFill>
            </a:endParaRPr>
          </a:p>
          <a:p>
            <a:pPr>
              <a:buNone/>
            </a:pPr>
            <a:r>
              <a:rPr lang="es-ES" b="1" dirty="0">
                <a:solidFill>
                  <a:schemeClr val="bg1"/>
                </a:solidFill>
              </a:rPr>
              <a:t>4️⃣ 8️⃣ ¿Qué acción es clave para la prevención de enfermedades transmitidas por vectores?</a:t>
            </a:r>
          </a:p>
          <a:p>
            <a:r>
              <a:rPr lang="es-ES" dirty="0">
                <a:solidFill>
                  <a:schemeClr val="bg1"/>
                </a:solidFill>
              </a:rPr>
              <a:t>a) Eliminación de criaderos y fumigación controlada. </a:t>
            </a:r>
            <a:br>
              <a:rPr lang="es-ES" dirty="0">
                <a:solidFill>
                  <a:schemeClr val="bg1"/>
                </a:solidFill>
              </a:rPr>
            </a:br>
            <a:r>
              <a:rPr lang="es-ES" dirty="0">
                <a:solidFill>
                  <a:schemeClr val="bg1"/>
                </a:solidFill>
              </a:rPr>
              <a:t>b) Uso de antibióticos en toda la población.</a:t>
            </a:r>
            <a:br>
              <a:rPr lang="es-ES" dirty="0">
                <a:solidFill>
                  <a:schemeClr val="bg1"/>
                </a:solidFill>
              </a:rPr>
            </a:br>
            <a:r>
              <a:rPr lang="es-ES" dirty="0">
                <a:solidFill>
                  <a:schemeClr val="bg1"/>
                </a:solidFill>
              </a:rPr>
              <a:t>c) Esperar a que se presenten brotes antes de intervenir.</a:t>
            </a:r>
            <a:br>
              <a:rPr lang="es-ES" dirty="0">
                <a:solidFill>
                  <a:schemeClr val="bg1"/>
                </a:solidFill>
              </a:rPr>
            </a:br>
            <a:r>
              <a:rPr lang="es-ES" dirty="0">
                <a:solidFill>
                  <a:schemeClr val="bg1"/>
                </a:solidFill>
              </a:rPr>
              <a:t>d) Exclusiva aplicación de repelentes sin control ambiental.</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7ADFC369-9CEF-CFA1-73F8-832C50311269}"/>
                  </a:ext>
                </a:extLst>
              </p14:cNvPr>
              <p14:cNvContentPartPr/>
              <p14:nvPr/>
            </p14:nvContentPartPr>
            <p14:xfrm>
              <a:off x="793800" y="3098880"/>
              <a:ext cx="463680" cy="1670400"/>
            </p14:xfrm>
          </p:contentPart>
        </mc:Choice>
        <mc:Fallback xmlns="">
          <p:pic>
            <p:nvPicPr>
              <p:cNvPr id="3" name="Entrada de lápiz 2">
                <a:extLst>
                  <a:ext uri="{FF2B5EF4-FFF2-40B4-BE49-F238E27FC236}">
                    <a16:creationId xmlns:a16="http://schemas.microsoft.com/office/drawing/2014/main" id="{7ADFC369-9CEF-CFA1-73F8-832C50311269}"/>
                  </a:ext>
                </a:extLst>
              </p:cNvPr>
              <p:cNvPicPr/>
              <p:nvPr/>
            </p:nvPicPr>
            <p:blipFill>
              <a:blip r:embed="rId5"/>
              <a:stretch>
                <a:fillRect/>
              </a:stretch>
            </p:blipFill>
            <p:spPr>
              <a:xfrm>
                <a:off x="784440" y="3089520"/>
                <a:ext cx="482400" cy="1689120"/>
              </a:xfrm>
              <a:prstGeom prst="rect">
                <a:avLst/>
              </a:prstGeom>
            </p:spPr>
          </p:pic>
        </mc:Fallback>
      </mc:AlternateContent>
    </p:spTree>
    <p:extLst>
      <p:ext uri="{BB962C8B-B14F-4D97-AF65-F5344CB8AC3E}">
        <p14:creationId xmlns:p14="http://schemas.microsoft.com/office/powerpoint/2010/main" val="19279214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92F6-E9EE-9109-36A0-DBC372C248F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2351980-BAF1-0C8F-488B-38E443684E0A}"/>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773D15B5-57D2-5518-1E20-AD17B4D5F00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A494077C-8388-D887-BF14-ABF71C248A47}"/>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46284600-5260-825E-77E6-59C809AFEE06}"/>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4️⃣ 9️⃣ ¿Cuál de los siguientes residuos hospitalarios representa un riesgo biológico?</a:t>
            </a:r>
          </a:p>
          <a:p>
            <a:r>
              <a:rPr lang="es-ES" dirty="0">
                <a:solidFill>
                  <a:schemeClr val="bg1"/>
                </a:solidFill>
              </a:rPr>
              <a:t>a) Material punzocortante contaminado con fluidos corporales. </a:t>
            </a:r>
            <a:br>
              <a:rPr lang="es-ES" dirty="0">
                <a:solidFill>
                  <a:schemeClr val="bg1"/>
                </a:solidFill>
              </a:rPr>
            </a:br>
            <a:r>
              <a:rPr lang="es-ES" dirty="0">
                <a:solidFill>
                  <a:schemeClr val="bg1"/>
                </a:solidFill>
              </a:rPr>
              <a:t>b) Papel limpio utilizado en oficinas.</a:t>
            </a:r>
            <a:br>
              <a:rPr lang="es-ES" dirty="0">
                <a:solidFill>
                  <a:schemeClr val="bg1"/>
                </a:solidFill>
              </a:rPr>
            </a:br>
            <a:r>
              <a:rPr lang="es-ES" dirty="0">
                <a:solidFill>
                  <a:schemeClr val="bg1"/>
                </a:solidFill>
              </a:rPr>
              <a:t>c) Restos de comida del comedor hospitalario.</a:t>
            </a:r>
            <a:br>
              <a:rPr lang="es-ES" dirty="0">
                <a:solidFill>
                  <a:schemeClr val="bg1"/>
                </a:solidFill>
              </a:rPr>
            </a:br>
            <a:r>
              <a:rPr lang="es-ES" dirty="0">
                <a:solidFill>
                  <a:schemeClr val="bg1"/>
                </a:solidFill>
              </a:rPr>
              <a:t>d) Desechos reciclables sin contacto con pacientes.</a:t>
            </a:r>
          </a:p>
          <a:p>
            <a:pPr lvl="1"/>
            <a:br>
              <a:rPr lang="es-ES" dirty="0">
                <a:solidFill>
                  <a:schemeClr val="bg1"/>
                </a:solidFill>
              </a:rPr>
            </a:br>
            <a:endParaRPr lang="es-ES" dirty="0">
              <a:solidFill>
                <a:schemeClr val="bg1"/>
              </a:solidFill>
            </a:endParaRPr>
          </a:p>
          <a:p>
            <a:pPr>
              <a:buNone/>
            </a:pPr>
            <a:r>
              <a:rPr lang="es-ES" b="1" dirty="0">
                <a:solidFill>
                  <a:schemeClr val="bg1"/>
                </a:solidFill>
              </a:rPr>
              <a:t>5️⃣ 0️⃣ ¿Qué acción es clave en la fase de mitigación de desastres?</a:t>
            </a:r>
          </a:p>
          <a:p>
            <a:r>
              <a:rPr lang="es-ES" dirty="0">
                <a:solidFill>
                  <a:schemeClr val="bg1"/>
                </a:solidFill>
              </a:rPr>
              <a:t>a) Identificación y reducción de riesgos antes de que ocurra el desastre. </a:t>
            </a:r>
            <a:br>
              <a:rPr lang="es-ES" dirty="0">
                <a:solidFill>
                  <a:schemeClr val="bg1"/>
                </a:solidFill>
              </a:rPr>
            </a:br>
            <a:r>
              <a:rPr lang="es-ES" dirty="0">
                <a:solidFill>
                  <a:schemeClr val="bg1"/>
                </a:solidFill>
              </a:rPr>
              <a:t>b) Atención inmediata de heridos en el momento del evento.</a:t>
            </a:r>
            <a:br>
              <a:rPr lang="es-ES" dirty="0">
                <a:solidFill>
                  <a:schemeClr val="bg1"/>
                </a:solidFill>
              </a:rPr>
            </a:br>
            <a:r>
              <a:rPr lang="es-ES" dirty="0">
                <a:solidFill>
                  <a:schemeClr val="bg1"/>
                </a:solidFill>
              </a:rPr>
              <a:t>c) Evaluación de daños después de un desastre.</a:t>
            </a:r>
            <a:br>
              <a:rPr lang="es-ES" dirty="0">
                <a:solidFill>
                  <a:schemeClr val="bg1"/>
                </a:solidFill>
              </a:rPr>
            </a:br>
            <a:r>
              <a:rPr lang="es-ES" dirty="0">
                <a:solidFill>
                  <a:schemeClr val="bg1"/>
                </a:solidFill>
              </a:rPr>
              <a:t>d) Implementación de refugios temporales tras un evento catastrófico.</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9C8D8F0B-157D-F7AA-C47D-1656862C1954}"/>
                  </a:ext>
                </a:extLst>
              </p14:cNvPr>
              <p14:cNvContentPartPr/>
              <p14:nvPr/>
            </p14:nvContentPartPr>
            <p14:xfrm>
              <a:off x="844560" y="2330280"/>
              <a:ext cx="286200" cy="2178720"/>
            </p14:xfrm>
          </p:contentPart>
        </mc:Choice>
        <mc:Fallback xmlns="">
          <p:pic>
            <p:nvPicPr>
              <p:cNvPr id="3" name="Entrada de lápiz 2">
                <a:extLst>
                  <a:ext uri="{FF2B5EF4-FFF2-40B4-BE49-F238E27FC236}">
                    <a16:creationId xmlns:a16="http://schemas.microsoft.com/office/drawing/2014/main" id="{9C8D8F0B-157D-F7AA-C47D-1656862C1954}"/>
                  </a:ext>
                </a:extLst>
              </p:cNvPr>
              <p:cNvPicPr/>
              <p:nvPr/>
            </p:nvPicPr>
            <p:blipFill>
              <a:blip r:embed="rId5"/>
              <a:stretch>
                <a:fillRect/>
              </a:stretch>
            </p:blipFill>
            <p:spPr>
              <a:xfrm>
                <a:off x="835200" y="2320920"/>
                <a:ext cx="304920" cy="2197440"/>
              </a:xfrm>
              <a:prstGeom prst="rect">
                <a:avLst/>
              </a:prstGeom>
            </p:spPr>
          </p:pic>
        </mc:Fallback>
      </mc:AlternateContent>
    </p:spTree>
    <p:extLst>
      <p:ext uri="{BB962C8B-B14F-4D97-AF65-F5344CB8AC3E}">
        <p14:creationId xmlns:p14="http://schemas.microsoft.com/office/powerpoint/2010/main" val="38008380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0BBDA-D7B6-95B2-38DC-200B70FAEF5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69BEFB2-2D6C-B406-F081-76F1A3FA37A1}"/>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D64C9133-52CA-7456-0E41-A61ED1A16E36}"/>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C4157096-AD2D-331F-A028-7D7DD0547F94}"/>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F93990E-94A5-37EF-EA76-469EE53AF54A}"/>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5️⃣ 1️⃣ ¿Cuál de los siguientes es un riesgo ocupacional en el personal de salud?</a:t>
            </a:r>
          </a:p>
          <a:p>
            <a:r>
              <a:rPr lang="es-ES" dirty="0">
                <a:solidFill>
                  <a:schemeClr val="bg1"/>
                </a:solidFill>
              </a:rPr>
              <a:t>a) Exposición a enfermedades infecciosas. </a:t>
            </a:r>
            <a:br>
              <a:rPr lang="es-ES" dirty="0">
                <a:solidFill>
                  <a:schemeClr val="bg1"/>
                </a:solidFill>
              </a:rPr>
            </a:br>
            <a:r>
              <a:rPr lang="es-ES" dirty="0">
                <a:solidFill>
                  <a:schemeClr val="bg1"/>
                </a:solidFill>
              </a:rPr>
              <a:t>b) Trabajo en oficinas sin contacto con pacientes.</a:t>
            </a:r>
            <a:br>
              <a:rPr lang="es-ES" dirty="0">
                <a:solidFill>
                  <a:schemeClr val="bg1"/>
                </a:solidFill>
              </a:rPr>
            </a:br>
            <a:r>
              <a:rPr lang="es-ES" dirty="0">
                <a:solidFill>
                  <a:schemeClr val="bg1"/>
                </a:solidFill>
              </a:rPr>
              <a:t>c) Uso adecuado de equipos de protección personal.</a:t>
            </a:r>
            <a:br>
              <a:rPr lang="es-ES" dirty="0">
                <a:solidFill>
                  <a:schemeClr val="bg1"/>
                </a:solidFill>
              </a:rPr>
            </a:br>
            <a:r>
              <a:rPr lang="es-ES" dirty="0">
                <a:solidFill>
                  <a:schemeClr val="bg1"/>
                </a:solidFill>
              </a:rPr>
              <a:t>d) Supervisión constante de bioseguridad.</a:t>
            </a:r>
          </a:p>
          <a:p>
            <a:pPr lvl="1"/>
            <a:br>
              <a:rPr lang="es-ES" dirty="0">
                <a:solidFill>
                  <a:schemeClr val="bg1"/>
                </a:solidFill>
              </a:rPr>
            </a:br>
            <a:endParaRPr lang="es-ES" dirty="0">
              <a:solidFill>
                <a:schemeClr val="bg1"/>
              </a:solidFill>
            </a:endParaRPr>
          </a:p>
          <a:p>
            <a:pPr>
              <a:buNone/>
            </a:pPr>
            <a:r>
              <a:rPr lang="es-ES" b="1" dirty="0">
                <a:solidFill>
                  <a:schemeClr val="bg1"/>
                </a:solidFill>
              </a:rPr>
              <a:t>5️⃣ 2️⃣ ¿Cuál es una característica clave del Modelo de Salud Mental Comunitaria?</a:t>
            </a:r>
          </a:p>
          <a:p>
            <a:r>
              <a:rPr lang="es-ES" dirty="0">
                <a:solidFill>
                  <a:schemeClr val="bg1"/>
                </a:solidFill>
              </a:rPr>
              <a:t>a) Atención descentralizada con énfasis en prevención. </a:t>
            </a:r>
            <a:br>
              <a:rPr lang="es-ES" dirty="0">
                <a:solidFill>
                  <a:schemeClr val="bg1"/>
                </a:solidFill>
              </a:rPr>
            </a:br>
            <a:r>
              <a:rPr lang="es-ES" dirty="0">
                <a:solidFill>
                  <a:schemeClr val="bg1"/>
                </a:solidFill>
              </a:rPr>
              <a:t>b) Internamiento prolongado de pacientes psiquiátricos.</a:t>
            </a:r>
            <a:br>
              <a:rPr lang="es-ES" dirty="0">
                <a:solidFill>
                  <a:schemeClr val="bg1"/>
                </a:solidFill>
              </a:rPr>
            </a:br>
            <a:r>
              <a:rPr lang="es-ES" dirty="0">
                <a:solidFill>
                  <a:schemeClr val="bg1"/>
                </a:solidFill>
              </a:rPr>
              <a:t>c) Atención exclusiva en hospitales psiquiátricos.</a:t>
            </a:r>
            <a:br>
              <a:rPr lang="es-ES" dirty="0">
                <a:solidFill>
                  <a:schemeClr val="bg1"/>
                </a:solidFill>
              </a:rPr>
            </a:br>
            <a:r>
              <a:rPr lang="es-ES" dirty="0">
                <a:solidFill>
                  <a:schemeClr val="bg1"/>
                </a:solidFill>
              </a:rPr>
              <a:t>d) Uso exclusivo de medicación sin intervención psicosocial.</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C1E366EA-EB66-35BB-E821-80B3F84D0D9B}"/>
                  </a:ext>
                </a:extLst>
              </p14:cNvPr>
              <p14:cNvContentPartPr/>
              <p14:nvPr/>
            </p14:nvContentPartPr>
            <p14:xfrm>
              <a:off x="838080" y="2292480"/>
              <a:ext cx="5296320" cy="2267280"/>
            </p14:xfrm>
          </p:contentPart>
        </mc:Choice>
        <mc:Fallback xmlns="">
          <p:pic>
            <p:nvPicPr>
              <p:cNvPr id="3" name="Entrada de lápiz 2">
                <a:extLst>
                  <a:ext uri="{FF2B5EF4-FFF2-40B4-BE49-F238E27FC236}">
                    <a16:creationId xmlns:a16="http://schemas.microsoft.com/office/drawing/2014/main" id="{C1E366EA-EB66-35BB-E821-80B3F84D0D9B}"/>
                  </a:ext>
                </a:extLst>
              </p:cNvPr>
              <p:cNvPicPr/>
              <p:nvPr/>
            </p:nvPicPr>
            <p:blipFill>
              <a:blip r:embed="rId5"/>
              <a:stretch>
                <a:fillRect/>
              </a:stretch>
            </p:blipFill>
            <p:spPr>
              <a:xfrm>
                <a:off x="828720" y="2283120"/>
                <a:ext cx="5315040" cy="2286000"/>
              </a:xfrm>
              <a:prstGeom prst="rect">
                <a:avLst/>
              </a:prstGeom>
            </p:spPr>
          </p:pic>
        </mc:Fallback>
      </mc:AlternateContent>
    </p:spTree>
    <p:extLst>
      <p:ext uri="{BB962C8B-B14F-4D97-AF65-F5344CB8AC3E}">
        <p14:creationId xmlns:p14="http://schemas.microsoft.com/office/powerpoint/2010/main" val="7228173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00055-078D-0CD9-CB85-0214872331D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D31A4D6-75A9-0766-8269-564397364315}"/>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47F00D46-0B3C-542C-72BB-1E388BE82495}"/>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11819979-157D-7B0B-4E36-A4DA21C14819}"/>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C364B6BA-41CF-919D-67DC-988FF7F9364C}"/>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5️⃣ 3️⃣ ¿Cuál de los siguientes es un ejemplo de barrera económica en el acceso a salud?</a:t>
            </a:r>
          </a:p>
          <a:p>
            <a:r>
              <a:rPr lang="es-ES" dirty="0">
                <a:solidFill>
                  <a:schemeClr val="bg1"/>
                </a:solidFill>
              </a:rPr>
              <a:t>a) Alto costo de los medicamentos esenciales. </a:t>
            </a:r>
            <a:br>
              <a:rPr lang="es-ES" dirty="0">
                <a:solidFill>
                  <a:schemeClr val="bg1"/>
                </a:solidFill>
              </a:rPr>
            </a:br>
            <a:r>
              <a:rPr lang="es-ES" dirty="0">
                <a:solidFill>
                  <a:schemeClr val="bg1"/>
                </a:solidFill>
              </a:rPr>
              <a:t>b) Distancia excesiva hasta el hospital más cercano.</a:t>
            </a:r>
            <a:br>
              <a:rPr lang="es-ES" dirty="0">
                <a:solidFill>
                  <a:schemeClr val="bg1"/>
                </a:solidFill>
              </a:rPr>
            </a:br>
            <a:r>
              <a:rPr lang="es-ES" dirty="0">
                <a:solidFill>
                  <a:schemeClr val="bg1"/>
                </a:solidFill>
              </a:rPr>
              <a:t>c) Discriminación en la atención médica.</a:t>
            </a:r>
            <a:br>
              <a:rPr lang="es-ES" dirty="0">
                <a:solidFill>
                  <a:schemeClr val="bg1"/>
                </a:solidFill>
              </a:rPr>
            </a:br>
            <a:r>
              <a:rPr lang="es-ES" dirty="0">
                <a:solidFill>
                  <a:schemeClr val="bg1"/>
                </a:solidFill>
              </a:rPr>
              <a:t>d) Creencias religiosas que afectan la búsqueda de atención.</a:t>
            </a:r>
          </a:p>
          <a:p>
            <a:pPr lvl="1"/>
            <a:br>
              <a:rPr lang="es-ES" dirty="0">
                <a:solidFill>
                  <a:schemeClr val="bg1"/>
                </a:solidFill>
              </a:rPr>
            </a:br>
            <a:endParaRPr lang="es-ES" dirty="0">
              <a:solidFill>
                <a:schemeClr val="bg1"/>
              </a:solidFill>
            </a:endParaRPr>
          </a:p>
          <a:p>
            <a:pPr>
              <a:buNone/>
            </a:pPr>
            <a:r>
              <a:rPr lang="es-ES" b="1" dirty="0">
                <a:solidFill>
                  <a:schemeClr val="bg1"/>
                </a:solidFill>
              </a:rPr>
              <a:t>5️⃣ 4️⃣ ¿Cuál es un pilar de la promoción de la salud según la OMS?</a:t>
            </a:r>
          </a:p>
          <a:p>
            <a:r>
              <a:rPr lang="es-ES" dirty="0">
                <a:solidFill>
                  <a:schemeClr val="bg1"/>
                </a:solidFill>
              </a:rPr>
              <a:t>a) Creación de entornos saludables. </a:t>
            </a:r>
            <a:br>
              <a:rPr lang="es-ES" dirty="0">
                <a:solidFill>
                  <a:schemeClr val="bg1"/>
                </a:solidFill>
              </a:rPr>
            </a:br>
            <a:r>
              <a:rPr lang="es-ES" dirty="0">
                <a:solidFill>
                  <a:schemeClr val="bg1"/>
                </a:solidFill>
              </a:rPr>
              <a:t>b) Exclusiva atención en hospitales.</a:t>
            </a:r>
            <a:br>
              <a:rPr lang="es-ES" dirty="0">
                <a:solidFill>
                  <a:schemeClr val="bg1"/>
                </a:solidFill>
              </a:rPr>
            </a:br>
            <a:r>
              <a:rPr lang="es-ES" dirty="0">
                <a:solidFill>
                  <a:schemeClr val="bg1"/>
                </a:solidFill>
              </a:rPr>
              <a:t>c) Uso de tratamientos curativos sin prevención.</a:t>
            </a:r>
            <a:br>
              <a:rPr lang="es-ES" dirty="0">
                <a:solidFill>
                  <a:schemeClr val="bg1"/>
                </a:solidFill>
              </a:rPr>
            </a:br>
            <a:r>
              <a:rPr lang="es-ES" dirty="0">
                <a:solidFill>
                  <a:schemeClr val="bg1"/>
                </a:solidFill>
              </a:rPr>
              <a:t>d) Restricción de programas de educación en salud.</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91B654D4-9DCC-1B5B-719F-2A905971ED8D}"/>
                  </a:ext>
                </a:extLst>
              </p14:cNvPr>
              <p14:cNvContentPartPr/>
              <p14:nvPr/>
            </p14:nvContentPartPr>
            <p14:xfrm>
              <a:off x="781200" y="2343240"/>
              <a:ext cx="368640" cy="2152800"/>
            </p14:xfrm>
          </p:contentPart>
        </mc:Choice>
        <mc:Fallback xmlns="">
          <p:pic>
            <p:nvPicPr>
              <p:cNvPr id="3" name="Entrada de lápiz 2">
                <a:extLst>
                  <a:ext uri="{FF2B5EF4-FFF2-40B4-BE49-F238E27FC236}">
                    <a16:creationId xmlns:a16="http://schemas.microsoft.com/office/drawing/2014/main" id="{91B654D4-9DCC-1B5B-719F-2A905971ED8D}"/>
                  </a:ext>
                </a:extLst>
              </p:cNvPr>
              <p:cNvPicPr/>
              <p:nvPr/>
            </p:nvPicPr>
            <p:blipFill>
              <a:blip r:embed="rId5"/>
              <a:stretch>
                <a:fillRect/>
              </a:stretch>
            </p:blipFill>
            <p:spPr>
              <a:xfrm>
                <a:off x="771840" y="2333880"/>
                <a:ext cx="387360" cy="2171520"/>
              </a:xfrm>
              <a:prstGeom prst="rect">
                <a:avLst/>
              </a:prstGeom>
            </p:spPr>
          </p:pic>
        </mc:Fallback>
      </mc:AlternateContent>
    </p:spTree>
    <p:extLst>
      <p:ext uri="{BB962C8B-B14F-4D97-AF65-F5344CB8AC3E}">
        <p14:creationId xmlns:p14="http://schemas.microsoft.com/office/powerpoint/2010/main" val="24071776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A1E72-1A09-DB0F-BBCA-8E6DCF495F0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6725B12-B0BF-5BCE-9AF1-F18167A05D7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BD0E242B-6D33-C43D-6718-2C6290C67617}"/>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0F193750-414A-1419-E5AA-5233A7835869}"/>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1DA4D179-11E4-2425-EB3F-8D94375C1CC0}"/>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5️⃣ 5️⃣ ¿Qué estrategia se utiliza en las intervenciones de promoción de la salud?</a:t>
            </a:r>
          </a:p>
          <a:p>
            <a:r>
              <a:rPr lang="es-ES" dirty="0">
                <a:solidFill>
                  <a:schemeClr val="bg1"/>
                </a:solidFill>
              </a:rPr>
              <a:t>a) Educación y cambio de comportamiento. </a:t>
            </a:r>
            <a:br>
              <a:rPr lang="es-ES" dirty="0">
                <a:solidFill>
                  <a:schemeClr val="bg1"/>
                </a:solidFill>
              </a:rPr>
            </a:br>
            <a:r>
              <a:rPr lang="es-ES" dirty="0">
                <a:solidFill>
                  <a:schemeClr val="bg1"/>
                </a:solidFill>
              </a:rPr>
              <a:t>b) Atención exclusiva en hospitales.</a:t>
            </a:r>
            <a:br>
              <a:rPr lang="es-ES" dirty="0">
                <a:solidFill>
                  <a:schemeClr val="bg1"/>
                </a:solidFill>
              </a:rPr>
            </a:br>
            <a:r>
              <a:rPr lang="es-ES" dirty="0">
                <a:solidFill>
                  <a:schemeClr val="bg1"/>
                </a:solidFill>
              </a:rPr>
              <a:t>c) Uso de tratamientos sin prevención comunitaria.</a:t>
            </a:r>
            <a:br>
              <a:rPr lang="es-ES" dirty="0">
                <a:solidFill>
                  <a:schemeClr val="bg1"/>
                </a:solidFill>
              </a:rPr>
            </a:br>
            <a:r>
              <a:rPr lang="es-ES" dirty="0">
                <a:solidFill>
                  <a:schemeClr val="bg1"/>
                </a:solidFill>
              </a:rPr>
              <a:t>d) Limitación del acceso a información sanitaria.</a:t>
            </a:r>
          </a:p>
          <a:p>
            <a:pPr lvl="1"/>
            <a:br>
              <a:rPr lang="es-ES" dirty="0">
                <a:solidFill>
                  <a:schemeClr val="bg1"/>
                </a:solidFill>
              </a:rPr>
            </a:br>
            <a:endParaRPr lang="es-ES" dirty="0">
              <a:solidFill>
                <a:schemeClr val="bg1"/>
              </a:solidFill>
            </a:endParaRPr>
          </a:p>
          <a:p>
            <a:pPr>
              <a:buNone/>
            </a:pPr>
            <a:r>
              <a:rPr lang="es-ES" b="1" dirty="0">
                <a:solidFill>
                  <a:schemeClr val="bg1"/>
                </a:solidFill>
              </a:rPr>
              <a:t>5️⃣ 6️⃣ ¿Cuál es el objetivo principal de la comunicación en salud?</a:t>
            </a:r>
          </a:p>
          <a:p>
            <a:r>
              <a:rPr lang="es-ES" dirty="0">
                <a:solidFill>
                  <a:schemeClr val="bg1"/>
                </a:solidFill>
              </a:rPr>
              <a:t>a) Fomentar cambios de comportamiento saludables. </a:t>
            </a:r>
            <a:br>
              <a:rPr lang="es-ES" dirty="0">
                <a:solidFill>
                  <a:schemeClr val="bg1"/>
                </a:solidFill>
              </a:rPr>
            </a:br>
            <a:r>
              <a:rPr lang="es-ES" dirty="0">
                <a:solidFill>
                  <a:schemeClr val="bg1"/>
                </a:solidFill>
              </a:rPr>
              <a:t>b) Informar sin importar si se generan cambios.</a:t>
            </a:r>
            <a:br>
              <a:rPr lang="es-ES" dirty="0">
                <a:solidFill>
                  <a:schemeClr val="bg1"/>
                </a:solidFill>
              </a:rPr>
            </a:br>
            <a:r>
              <a:rPr lang="es-ES" dirty="0">
                <a:solidFill>
                  <a:schemeClr val="bg1"/>
                </a:solidFill>
              </a:rPr>
              <a:t>c) Limitar la participación de la comunidad.</a:t>
            </a:r>
            <a:br>
              <a:rPr lang="es-ES" dirty="0">
                <a:solidFill>
                  <a:schemeClr val="bg1"/>
                </a:solidFill>
              </a:rPr>
            </a:br>
            <a:r>
              <a:rPr lang="es-ES" dirty="0">
                <a:solidFill>
                  <a:schemeClr val="bg1"/>
                </a:solidFill>
              </a:rPr>
              <a:t>d) Restringir la educación sobre enfermedades.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3E53C0C6-94EC-124E-CEA8-65CE26C9356A}"/>
                  </a:ext>
                </a:extLst>
              </p14:cNvPr>
              <p14:cNvContentPartPr/>
              <p14:nvPr/>
            </p14:nvContentPartPr>
            <p14:xfrm>
              <a:off x="851040" y="2317680"/>
              <a:ext cx="5289840" cy="2159280"/>
            </p14:xfrm>
          </p:contentPart>
        </mc:Choice>
        <mc:Fallback xmlns="">
          <p:pic>
            <p:nvPicPr>
              <p:cNvPr id="3" name="Entrada de lápiz 2">
                <a:extLst>
                  <a:ext uri="{FF2B5EF4-FFF2-40B4-BE49-F238E27FC236}">
                    <a16:creationId xmlns:a16="http://schemas.microsoft.com/office/drawing/2014/main" id="{3E53C0C6-94EC-124E-CEA8-65CE26C9356A}"/>
                  </a:ext>
                </a:extLst>
              </p:cNvPr>
              <p:cNvPicPr/>
              <p:nvPr/>
            </p:nvPicPr>
            <p:blipFill>
              <a:blip r:embed="rId5"/>
              <a:stretch>
                <a:fillRect/>
              </a:stretch>
            </p:blipFill>
            <p:spPr>
              <a:xfrm>
                <a:off x="841680" y="2308320"/>
                <a:ext cx="5308560" cy="2178000"/>
              </a:xfrm>
              <a:prstGeom prst="rect">
                <a:avLst/>
              </a:prstGeom>
            </p:spPr>
          </p:pic>
        </mc:Fallback>
      </mc:AlternateContent>
    </p:spTree>
    <p:extLst>
      <p:ext uri="{BB962C8B-B14F-4D97-AF65-F5344CB8AC3E}">
        <p14:creationId xmlns:p14="http://schemas.microsoft.com/office/powerpoint/2010/main" val="33386964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89B04-D5EE-D331-909A-EBE2AC33B51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AAA1EF8-4FAE-1D51-94CC-E6EB2D335582}"/>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F27F9B9D-A1F8-3C94-9CD3-6BC5FF50F046}"/>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97EA2DB7-F21F-E094-B7F3-C2B9D0A95220}"/>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FA4047C-FE00-ED2E-04ED-DD692CAE5DFC}"/>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5️⃣ 7️⃣ ¿Qué acción caracteriza a un municipio saludable?</a:t>
            </a:r>
          </a:p>
          <a:p>
            <a:r>
              <a:rPr lang="es-ES" dirty="0">
                <a:solidFill>
                  <a:schemeClr val="bg1"/>
                </a:solidFill>
              </a:rPr>
              <a:t>a) Fomentar la actividad física y la educación en salud. </a:t>
            </a:r>
            <a:br>
              <a:rPr lang="es-ES" dirty="0">
                <a:solidFill>
                  <a:schemeClr val="bg1"/>
                </a:solidFill>
              </a:rPr>
            </a:br>
            <a:r>
              <a:rPr lang="es-ES" dirty="0">
                <a:solidFill>
                  <a:schemeClr val="bg1"/>
                </a:solidFill>
              </a:rPr>
              <a:t>b) Exclusivo enfoque en atención médica curativa.</a:t>
            </a:r>
            <a:br>
              <a:rPr lang="es-ES" dirty="0">
                <a:solidFill>
                  <a:schemeClr val="bg1"/>
                </a:solidFill>
              </a:rPr>
            </a:br>
            <a:r>
              <a:rPr lang="es-ES" dirty="0">
                <a:solidFill>
                  <a:schemeClr val="bg1"/>
                </a:solidFill>
              </a:rPr>
              <a:t>c) No incluir participación ciudadana en salud pública.</a:t>
            </a:r>
            <a:br>
              <a:rPr lang="es-ES" dirty="0">
                <a:solidFill>
                  <a:schemeClr val="bg1"/>
                </a:solidFill>
              </a:rPr>
            </a:br>
            <a:r>
              <a:rPr lang="es-ES" dirty="0">
                <a:solidFill>
                  <a:schemeClr val="bg1"/>
                </a:solidFill>
              </a:rPr>
              <a:t>d) Restringir el acceso a programas de bienestar.</a:t>
            </a:r>
          </a:p>
          <a:p>
            <a:pPr lvl="1"/>
            <a:br>
              <a:rPr lang="es-ES" dirty="0">
                <a:solidFill>
                  <a:schemeClr val="bg1"/>
                </a:solidFill>
              </a:rPr>
            </a:br>
            <a:endParaRPr lang="es-ES" dirty="0">
              <a:solidFill>
                <a:schemeClr val="bg1"/>
              </a:solidFill>
            </a:endParaRPr>
          </a:p>
          <a:p>
            <a:pPr>
              <a:buNone/>
            </a:pPr>
            <a:r>
              <a:rPr lang="es-ES" b="1" dirty="0">
                <a:solidFill>
                  <a:schemeClr val="bg1"/>
                </a:solidFill>
              </a:rPr>
              <a:t>5️⃣ 8️⃣ ¿Cuál es una práctica esencial en bioseguridad hospitalaria?</a:t>
            </a:r>
          </a:p>
          <a:p>
            <a:r>
              <a:rPr lang="es-ES" dirty="0">
                <a:solidFill>
                  <a:schemeClr val="bg1"/>
                </a:solidFill>
              </a:rPr>
              <a:t>a) Uso de equipo de protección personal en procedimientos. </a:t>
            </a:r>
            <a:br>
              <a:rPr lang="es-ES" dirty="0">
                <a:solidFill>
                  <a:schemeClr val="bg1"/>
                </a:solidFill>
              </a:rPr>
            </a:br>
            <a:r>
              <a:rPr lang="es-ES" dirty="0">
                <a:solidFill>
                  <a:schemeClr val="bg1"/>
                </a:solidFill>
              </a:rPr>
              <a:t>b) Omisión del lavado de manos en consultas médicas.</a:t>
            </a:r>
            <a:br>
              <a:rPr lang="es-ES" dirty="0">
                <a:solidFill>
                  <a:schemeClr val="bg1"/>
                </a:solidFill>
              </a:rPr>
            </a:br>
            <a:r>
              <a:rPr lang="es-ES" dirty="0">
                <a:solidFill>
                  <a:schemeClr val="bg1"/>
                </a:solidFill>
              </a:rPr>
              <a:t>c) Manipulación de residuos peligrosos sin protección.</a:t>
            </a:r>
            <a:br>
              <a:rPr lang="es-ES" dirty="0">
                <a:solidFill>
                  <a:schemeClr val="bg1"/>
                </a:solidFill>
              </a:rPr>
            </a:br>
            <a:r>
              <a:rPr lang="es-ES" dirty="0">
                <a:solidFill>
                  <a:schemeClr val="bg1"/>
                </a:solidFill>
              </a:rPr>
              <a:t>d) Eliminación de medidas de aislamiento en pacientes infecciosos.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BE6CA4A0-65A8-BC53-9759-615A1B86D7AC}"/>
                  </a:ext>
                </a:extLst>
              </p14:cNvPr>
              <p14:cNvContentPartPr/>
              <p14:nvPr/>
            </p14:nvContentPartPr>
            <p14:xfrm>
              <a:off x="799920" y="2336760"/>
              <a:ext cx="375120" cy="2184840"/>
            </p14:xfrm>
          </p:contentPart>
        </mc:Choice>
        <mc:Fallback xmlns="">
          <p:pic>
            <p:nvPicPr>
              <p:cNvPr id="3" name="Entrada de lápiz 2">
                <a:extLst>
                  <a:ext uri="{FF2B5EF4-FFF2-40B4-BE49-F238E27FC236}">
                    <a16:creationId xmlns:a16="http://schemas.microsoft.com/office/drawing/2014/main" id="{BE6CA4A0-65A8-BC53-9759-615A1B86D7AC}"/>
                  </a:ext>
                </a:extLst>
              </p:cNvPr>
              <p:cNvPicPr/>
              <p:nvPr/>
            </p:nvPicPr>
            <p:blipFill>
              <a:blip r:embed="rId5"/>
              <a:stretch>
                <a:fillRect/>
              </a:stretch>
            </p:blipFill>
            <p:spPr>
              <a:xfrm>
                <a:off x="790560" y="2327400"/>
                <a:ext cx="393840" cy="2203560"/>
              </a:xfrm>
              <a:prstGeom prst="rect">
                <a:avLst/>
              </a:prstGeom>
            </p:spPr>
          </p:pic>
        </mc:Fallback>
      </mc:AlternateContent>
    </p:spTree>
    <p:extLst>
      <p:ext uri="{BB962C8B-B14F-4D97-AF65-F5344CB8AC3E}">
        <p14:creationId xmlns:p14="http://schemas.microsoft.com/office/powerpoint/2010/main" val="3176455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53008-715B-2291-8427-144AE3526CE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B2CF254-728B-90E3-CBAB-0C9853C919EC}"/>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INTERMEDIO</a:t>
            </a:r>
          </a:p>
        </p:txBody>
      </p:sp>
      <p:sp>
        <p:nvSpPr>
          <p:cNvPr id="4" name="Freeform 4">
            <a:extLst>
              <a:ext uri="{FF2B5EF4-FFF2-40B4-BE49-F238E27FC236}">
                <a16:creationId xmlns:a16="http://schemas.microsoft.com/office/drawing/2014/main" id="{B9A71799-0E01-9C73-D9D0-ED8DD815AADA}"/>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278FDAF5-30E7-CED2-736F-B0A97A874FE4}"/>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7AFCADB3-D684-6B76-2663-820240D66D21}"/>
              </a:ext>
            </a:extLst>
          </p:cNvPr>
          <p:cNvSpPr txBox="1"/>
          <p:nvPr/>
        </p:nvSpPr>
        <p:spPr>
          <a:xfrm>
            <a:off x="838199" y="1971345"/>
            <a:ext cx="8706854" cy="3693319"/>
          </a:xfrm>
          <a:prstGeom prst="rect">
            <a:avLst/>
          </a:prstGeom>
          <a:noFill/>
        </p:spPr>
        <p:txBody>
          <a:bodyPr wrap="square">
            <a:spAutoFit/>
          </a:bodyPr>
          <a:lstStyle/>
          <a:p>
            <a:pPr>
              <a:buNone/>
            </a:pPr>
            <a:r>
              <a:rPr lang="es-ES" b="1" dirty="0">
                <a:solidFill>
                  <a:schemeClr val="bg1"/>
                </a:solidFill>
              </a:rPr>
              <a:t>5️⃣ 9️⃣ ¿Cuál es una acción clave en la fase de preparación ante desastres?</a:t>
            </a:r>
          </a:p>
          <a:p>
            <a:r>
              <a:rPr lang="es-ES" dirty="0">
                <a:solidFill>
                  <a:schemeClr val="bg1"/>
                </a:solidFill>
              </a:rPr>
              <a:t>a) Realización de simulacros y capacitación en emergencias. </a:t>
            </a:r>
            <a:br>
              <a:rPr lang="es-ES" dirty="0">
                <a:solidFill>
                  <a:schemeClr val="bg1"/>
                </a:solidFill>
              </a:rPr>
            </a:br>
            <a:r>
              <a:rPr lang="es-ES" dirty="0">
                <a:solidFill>
                  <a:schemeClr val="bg1"/>
                </a:solidFill>
              </a:rPr>
              <a:t>b) Respuesta inmediata a heridos después del desastre.</a:t>
            </a:r>
            <a:br>
              <a:rPr lang="es-ES" dirty="0">
                <a:solidFill>
                  <a:schemeClr val="bg1"/>
                </a:solidFill>
              </a:rPr>
            </a:br>
            <a:r>
              <a:rPr lang="es-ES" dirty="0">
                <a:solidFill>
                  <a:schemeClr val="bg1"/>
                </a:solidFill>
              </a:rPr>
              <a:t>c) Evaluación de daños luego de un desastre.</a:t>
            </a:r>
            <a:br>
              <a:rPr lang="es-ES" dirty="0">
                <a:solidFill>
                  <a:schemeClr val="bg1"/>
                </a:solidFill>
              </a:rPr>
            </a:br>
            <a:r>
              <a:rPr lang="es-ES" dirty="0">
                <a:solidFill>
                  <a:schemeClr val="bg1"/>
                </a:solidFill>
              </a:rPr>
              <a:t>d) Implementación de refugios temporales tras una crisis.</a:t>
            </a:r>
          </a:p>
          <a:p>
            <a:pPr lvl="1"/>
            <a:br>
              <a:rPr lang="es-ES" dirty="0">
                <a:solidFill>
                  <a:schemeClr val="bg1"/>
                </a:solidFill>
              </a:rPr>
            </a:br>
            <a:endParaRPr lang="es-ES" dirty="0">
              <a:solidFill>
                <a:schemeClr val="bg1"/>
              </a:solidFill>
            </a:endParaRPr>
          </a:p>
          <a:p>
            <a:pPr>
              <a:buNone/>
            </a:pPr>
            <a:r>
              <a:rPr lang="es-ES" b="1" dirty="0">
                <a:solidFill>
                  <a:schemeClr val="bg1"/>
                </a:solidFill>
              </a:rPr>
              <a:t>6️⃣ 0️⃣ ¿Cómo deben manejarse los residuos </a:t>
            </a:r>
            <a:r>
              <a:rPr lang="es-ES" b="1" dirty="0" err="1">
                <a:solidFill>
                  <a:schemeClr val="bg1"/>
                </a:solidFill>
              </a:rPr>
              <a:t>biocontaminados</a:t>
            </a:r>
            <a:r>
              <a:rPr lang="es-ES" b="1" dirty="0">
                <a:solidFill>
                  <a:schemeClr val="bg1"/>
                </a:solidFill>
              </a:rPr>
              <a:t> en hospitales?</a:t>
            </a:r>
          </a:p>
          <a:p>
            <a:r>
              <a:rPr lang="es-ES" dirty="0">
                <a:solidFill>
                  <a:schemeClr val="bg1"/>
                </a:solidFill>
              </a:rPr>
              <a:t>a) Separarlos en bolsas rojas y eliminarse mediante incineración. </a:t>
            </a:r>
            <a:br>
              <a:rPr lang="es-ES" dirty="0">
                <a:solidFill>
                  <a:schemeClr val="bg1"/>
                </a:solidFill>
              </a:rPr>
            </a:br>
            <a:r>
              <a:rPr lang="es-ES" dirty="0">
                <a:solidFill>
                  <a:schemeClr val="bg1"/>
                </a:solidFill>
              </a:rPr>
              <a:t>b) Mezclarlos con basura común para reducir costos.</a:t>
            </a:r>
            <a:br>
              <a:rPr lang="es-ES" dirty="0">
                <a:solidFill>
                  <a:schemeClr val="bg1"/>
                </a:solidFill>
              </a:rPr>
            </a:br>
            <a:r>
              <a:rPr lang="es-ES" dirty="0">
                <a:solidFill>
                  <a:schemeClr val="bg1"/>
                </a:solidFill>
              </a:rPr>
              <a:t>c) Reciclarlos sin desinfección.</a:t>
            </a:r>
            <a:br>
              <a:rPr lang="es-ES" dirty="0">
                <a:solidFill>
                  <a:schemeClr val="bg1"/>
                </a:solidFill>
              </a:rPr>
            </a:br>
            <a:r>
              <a:rPr lang="es-ES" dirty="0">
                <a:solidFill>
                  <a:schemeClr val="bg1"/>
                </a:solidFill>
              </a:rPr>
              <a:t>d) Disponerlos sin control sanitario.</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0B3A62EB-7FD1-3631-784D-6E750FBBED78}"/>
                  </a:ext>
                </a:extLst>
              </p14:cNvPr>
              <p14:cNvContentPartPr/>
              <p14:nvPr/>
            </p14:nvContentPartPr>
            <p14:xfrm>
              <a:off x="812880" y="2305080"/>
              <a:ext cx="362160" cy="2203920"/>
            </p14:xfrm>
          </p:contentPart>
        </mc:Choice>
        <mc:Fallback xmlns="">
          <p:pic>
            <p:nvPicPr>
              <p:cNvPr id="3" name="Entrada de lápiz 2">
                <a:extLst>
                  <a:ext uri="{FF2B5EF4-FFF2-40B4-BE49-F238E27FC236}">
                    <a16:creationId xmlns:a16="http://schemas.microsoft.com/office/drawing/2014/main" id="{0B3A62EB-7FD1-3631-784D-6E750FBBED78}"/>
                  </a:ext>
                </a:extLst>
              </p:cNvPr>
              <p:cNvPicPr/>
              <p:nvPr/>
            </p:nvPicPr>
            <p:blipFill>
              <a:blip r:embed="rId5"/>
              <a:stretch>
                <a:fillRect/>
              </a:stretch>
            </p:blipFill>
            <p:spPr>
              <a:xfrm>
                <a:off x="803520" y="2295720"/>
                <a:ext cx="380880" cy="2222640"/>
              </a:xfrm>
              <a:prstGeom prst="rect">
                <a:avLst/>
              </a:prstGeom>
            </p:spPr>
          </p:pic>
        </mc:Fallback>
      </mc:AlternateContent>
    </p:spTree>
    <p:extLst>
      <p:ext uri="{BB962C8B-B14F-4D97-AF65-F5344CB8AC3E}">
        <p14:creationId xmlns:p14="http://schemas.microsoft.com/office/powerpoint/2010/main" val="40251261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3F7DF-1CDB-F5DF-B72A-DDD52FB8BDC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3EBFAC0-3F96-E7BF-F502-89A73428375D}"/>
              </a:ext>
            </a:extLst>
          </p:cNvPr>
          <p:cNvSpPr txBox="1">
            <a:spLocks/>
          </p:cNvSpPr>
          <p:nvPr/>
        </p:nvSpPr>
        <p:spPr>
          <a:xfrm>
            <a:off x="838200" y="200170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sz="11500" b="1" cap="small" dirty="0">
                <a:solidFill>
                  <a:schemeClr val="bg1"/>
                </a:solidFill>
                <a:latin typeface="Abadi" panose="020B0604020104020204" pitchFamily="34" charset="0"/>
              </a:rPr>
              <a:t>break</a:t>
            </a:r>
          </a:p>
        </p:txBody>
      </p:sp>
      <p:sp>
        <p:nvSpPr>
          <p:cNvPr id="4" name="Freeform 4">
            <a:extLst>
              <a:ext uri="{FF2B5EF4-FFF2-40B4-BE49-F238E27FC236}">
                <a16:creationId xmlns:a16="http://schemas.microsoft.com/office/drawing/2014/main" id="{DDC94DB9-7514-891F-3C9F-DA34B70251E5}"/>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304FC2A-02D4-F876-4091-BE0A345FD1B8}"/>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3" name="Título 1">
            <a:extLst>
              <a:ext uri="{FF2B5EF4-FFF2-40B4-BE49-F238E27FC236}">
                <a16:creationId xmlns:a16="http://schemas.microsoft.com/office/drawing/2014/main" id="{098DA0C1-55A3-38DC-20DB-6E968BFA929D}"/>
              </a:ext>
            </a:extLst>
          </p:cNvPr>
          <p:cNvSpPr txBox="1">
            <a:spLocks/>
          </p:cNvSpPr>
          <p:nvPr/>
        </p:nvSpPr>
        <p:spPr>
          <a:xfrm>
            <a:off x="755120" y="3530737"/>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sz="5400" b="1" cap="small" dirty="0">
                <a:solidFill>
                  <a:schemeClr val="bg1"/>
                </a:solidFill>
                <a:latin typeface="Abadi" panose="020B0604020104020204" pitchFamily="34" charset="0"/>
              </a:rPr>
              <a:t>10 MIN</a:t>
            </a:r>
          </a:p>
        </p:txBody>
      </p:sp>
    </p:spTree>
    <p:extLst>
      <p:ext uri="{BB962C8B-B14F-4D97-AF65-F5344CB8AC3E}">
        <p14:creationId xmlns:p14="http://schemas.microsoft.com/office/powerpoint/2010/main" val="264629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7494D-89A1-6E05-A576-5BE4E449CE6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D3D6763-71AD-45CE-DE9D-4556996A56A2}"/>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9824C530-08B9-9719-EAE6-F09E11CE9224}"/>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09841626-6437-A3BC-F4C2-153CFE0FDC69}"/>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FD51A763-DEFA-4174-7FE7-936A10FB60FC}"/>
              </a:ext>
            </a:extLst>
          </p:cNvPr>
          <p:cNvSpPr txBox="1"/>
          <p:nvPr/>
        </p:nvSpPr>
        <p:spPr>
          <a:xfrm>
            <a:off x="838199" y="1726151"/>
            <a:ext cx="8706854" cy="3970318"/>
          </a:xfrm>
          <a:prstGeom prst="rect">
            <a:avLst/>
          </a:prstGeom>
          <a:noFill/>
        </p:spPr>
        <p:txBody>
          <a:bodyPr wrap="square">
            <a:spAutoFit/>
          </a:bodyPr>
          <a:lstStyle/>
          <a:p>
            <a:pPr>
              <a:buNone/>
            </a:pPr>
            <a:r>
              <a:rPr lang="es-ES" b="1" dirty="0">
                <a:solidFill>
                  <a:schemeClr val="bg1"/>
                </a:solidFill>
              </a:rPr>
              <a:t>1️⃣ ¿Cuál de los siguientes casos representa un determinante estructural de la salud?</a:t>
            </a:r>
          </a:p>
          <a:p>
            <a:r>
              <a:rPr lang="es-ES" dirty="0">
                <a:solidFill>
                  <a:schemeClr val="bg1"/>
                </a:solidFill>
              </a:rPr>
              <a:t>a) Un trabajador de salud que padece estrés laboral por exceso de turnos.</a:t>
            </a:r>
            <a:br>
              <a:rPr lang="es-ES" dirty="0">
                <a:solidFill>
                  <a:schemeClr val="bg1"/>
                </a:solidFill>
              </a:rPr>
            </a:br>
            <a:r>
              <a:rPr lang="es-ES" dirty="0">
                <a:solidFill>
                  <a:schemeClr val="bg1"/>
                </a:solidFill>
              </a:rPr>
              <a:t>b) Una comunidad con acceso limitado a servicios de salud debido a su ubicación rural. </a:t>
            </a:r>
            <a:br>
              <a:rPr lang="es-ES" dirty="0">
                <a:solidFill>
                  <a:schemeClr val="bg1"/>
                </a:solidFill>
              </a:rPr>
            </a:br>
            <a:r>
              <a:rPr lang="es-ES" dirty="0">
                <a:solidFill>
                  <a:schemeClr val="bg1"/>
                </a:solidFill>
              </a:rPr>
              <a:t>c) Un paciente con hipertensión debido a una dieta alta en sodio.</a:t>
            </a:r>
            <a:br>
              <a:rPr lang="es-ES" dirty="0">
                <a:solidFill>
                  <a:schemeClr val="bg1"/>
                </a:solidFill>
              </a:rPr>
            </a:br>
            <a:r>
              <a:rPr lang="es-ES" dirty="0">
                <a:solidFill>
                  <a:schemeClr val="bg1"/>
                </a:solidFill>
              </a:rPr>
              <a:t>d) Un niño con desnutrición debido a la falta de educación nutricional de sus padres.</a:t>
            </a:r>
          </a:p>
          <a:p>
            <a:pPr lvl="1"/>
            <a:br>
              <a:rPr lang="es-ES" dirty="0">
                <a:solidFill>
                  <a:schemeClr val="bg1"/>
                </a:solidFill>
              </a:rPr>
            </a:br>
            <a:endParaRPr lang="es-ES" dirty="0">
              <a:solidFill>
                <a:schemeClr val="bg1"/>
              </a:solidFill>
            </a:endParaRPr>
          </a:p>
          <a:p>
            <a:pPr>
              <a:buNone/>
            </a:pPr>
            <a:r>
              <a:rPr lang="es-ES" b="1" dirty="0">
                <a:solidFill>
                  <a:schemeClr val="bg1"/>
                </a:solidFill>
              </a:rPr>
              <a:t>2️⃣ Un psicólogo comunitario investiga el impacto del saneamiento básico en la salud mental infantil. ¿Cuál de los siguientes hallazgos sería más esperable?</a:t>
            </a:r>
          </a:p>
          <a:p>
            <a:r>
              <a:rPr lang="es-ES" dirty="0">
                <a:solidFill>
                  <a:schemeClr val="bg1"/>
                </a:solidFill>
              </a:rPr>
              <a:t>a) Menor incidencia de infecciones gastrointestinales en la comunidad.</a:t>
            </a:r>
            <a:br>
              <a:rPr lang="es-ES" dirty="0">
                <a:solidFill>
                  <a:schemeClr val="bg1"/>
                </a:solidFill>
              </a:rPr>
            </a:br>
            <a:r>
              <a:rPr lang="es-ES" dirty="0">
                <a:solidFill>
                  <a:schemeClr val="bg1"/>
                </a:solidFill>
              </a:rPr>
              <a:t>b) Disminución de síntomas de ansiedad y depresión en niños. </a:t>
            </a:r>
            <a:br>
              <a:rPr lang="es-ES" dirty="0">
                <a:solidFill>
                  <a:schemeClr val="bg1"/>
                </a:solidFill>
              </a:rPr>
            </a:br>
            <a:r>
              <a:rPr lang="es-ES" dirty="0">
                <a:solidFill>
                  <a:schemeClr val="bg1"/>
                </a:solidFill>
              </a:rPr>
              <a:t>c) Aumento en la tasa de hospitalización infantil.</a:t>
            </a:r>
            <a:br>
              <a:rPr lang="es-ES" dirty="0">
                <a:solidFill>
                  <a:schemeClr val="bg1"/>
                </a:solidFill>
              </a:rPr>
            </a:br>
            <a:r>
              <a:rPr lang="es-ES" dirty="0">
                <a:solidFill>
                  <a:schemeClr val="bg1"/>
                </a:solidFill>
              </a:rPr>
              <a:t>d) Incremento en el uso de medicamentos psicotrópicos en niños.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5">
            <p14:nvContentPartPr>
              <p14:cNvPr id="3" name="Entrada de lápiz 2">
                <a:extLst>
                  <a:ext uri="{FF2B5EF4-FFF2-40B4-BE49-F238E27FC236}">
                    <a16:creationId xmlns:a16="http://schemas.microsoft.com/office/drawing/2014/main" id="{0420C504-4001-A029-31B8-3F6F3F6C46FF}"/>
                  </a:ext>
                </a:extLst>
              </p14:cNvPr>
              <p14:cNvContentPartPr/>
              <p14:nvPr/>
            </p14:nvContentPartPr>
            <p14:xfrm>
              <a:off x="870120" y="2330280"/>
              <a:ext cx="279720" cy="2470680"/>
            </p14:xfrm>
          </p:contentPart>
        </mc:Choice>
        <mc:Fallback xmlns="">
          <p:pic>
            <p:nvPicPr>
              <p:cNvPr id="3" name="Entrada de lápiz 2">
                <a:extLst>
                  <a:ext uri="{FF2B5EF4-FFF2-40B4-BE49-F238E27FC236}">
                    <a16:creationId xmlns:a16="http://schemas.microsoft.com/office/drawing/2014/main" id="{0420C504-4001-A029-31B8-3F6F3F6C46FF}"/>
                  </a:ext>
                </a:extLst>
              </p:cNvPr>
              <p:cNvPicPr/>
              <p:nvPr/>
            </p:nvPicPr>
            <p:blipFill>
              <a:blip r:embed="rId6"/>
              <a:stretch>
                <a:fillRect/>
              </a:stretch>
            </p:blipFill>
            <p:spPr>
              <a:xfrm>
                <a:off x="860760" y="2320920"/>
                <a:ext cx="298440" cy="2489400"/>
              </a:xfrm>
              <a:prstGeom prst="rect">
                <a:avLst/>
              </a:prstGeom>
            </p:spPr>
          </p:pic>
        </mc:Fallback>
      </mc:AlternateContent>
    </p:spTree>
    <p:extLst>
      <p:ext uri="{BB962C8B-B14F-4D97-AF65-F5344CB8AC3E}">
        <p14:creationId xmlns:p14="http://schemas.microsoft.com/office/powerpoint/2010/main" val="23540294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76698-CB7A-BB17-9C7F-84A53EE73C6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EC0FBD0-C62A-ECA8-B7E4-4911C12FC85E}"/>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AE79294F-B5B8-2E79-6FC9-8E2B32B5EBCB}"/>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B6979C6B-70E1-D175-FBE0-4A25BB161440}"/>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B38ADA89-804F-AA84-2B75-D4080C7EE4A0}"/>
              </a:ext>
            </a:extLst>
          </p:cNvPr>
          <p:cNvSpPr txBox="1"/>
          <p:nvPr/>
        </p:nvSpPr>
        <p:spPr>
          <a:xfrm>
            <a:off x="838199" y="1661983"/>
            <a:ext cx="8706854" cy="4524315"/>
          </a:xfrm>
          <a:prstGeom prst="rect">
            <a:avLst/>
          </a:prstGeom>
          <a:noFill/>
        </p:spPr>
        <p:txBody>
          <a:bodyPr wrap="square">
            <a:spAutoFit/>
          </a:bodyPr>
          <a:lstStyle/>
          <a:p>
            <a:pPr>
              <a:buNone/>
            </a:pPr>
            <a:r>
              <a:rPr lang="es-ES" b="1" dirty="0">
                <a:solidFill>
                  <a:schemeClr val="bg1"/>
                </a:solidFill>
              </a:rPr>
              <a:t>3️⃣ Un grupo de madres en una comunidad organizan un programa de apoyo emocional para niños afectados por violencia doméstica. Según la OMS, esta acción se clasifica como:</a:t>
            </a:r>
          </a:p>
          <a:p>
            <a:r>
              <a:rPr lang="es-ES" dirty="0">
                <a:solidFill>
                  <a:schemeClr val="bg1"/>
                </a:solidFill>
              </a:rPr>
              <a:t>a) Promoción de la salud mental. </a:t>
            </a:r>
            <a:br>
              <a:rPr lang="es-ES" dirty="0">
                <a:solidFill>
                  <a:schemeClr val="bg1"/>
                </a:solidFill>
              </a:rPr>
            </a:br>
            <a:r>
              <a:rPr lang="es-ES" dirty="0">
                <a:solidFill>
                  <a:schemeClr val="bg1"/>
                </a:solidFill>
              </a:rPr>
              <a:t>b) Intervención de crisis.</a:t>
            </a:r>
            <a:br>
              <a:rPr lang="es-ES" dirty="0">
                <a:solidFill>
                  <a:schemeClr val="bg1"/>
                </a:solidFill>
              </a:rPr>
            </a:br>
            <a:r>
              <a:rPr lang="es-ES" dirty="0">
                <a:solidFill>
                  <a:schemeClr val="bg1"/>
                </a:solidFill>
              </a:rPr>
              <a:t>c) Atención secundaria en salud.</a:t>
            </a:r>
            <a:br>
              <a:rPr lang="es-ES" dirty="0">
                <a:solidFill>
                  <a:schemeClr val="bg1"/>
                </a:solidFill>
              </a:rPr>
            </a:br>
            <a:r>
              <a:rPr lang="es-ES" dirty="0">
                <a:solidFill>
                  <a:schemeClr val="bg1"/>
                </a:solidFill>
              </a:rPr>
              <a:t>d) Rehabilitación comunitaria.</a:t>
            </a:r>
          </a:p>
          <a:p>
            <a:pPr>
              <a:buNone/>
            </a:pPr>
            <a:endParaRPr lang="es-ES" dirty="0">
              <a:solidFill>
                <a:schemeClr val="bg1"/>
              </a:solidFill>
            </a:endParaRPr>
          </a:p>
          <a:p>
            <a:pPr>
              <a:buNone/>
            </a:pPr>
            <a:br>
              <a:rPr lang="es-ES" dirty="0">
                <a:solidFill>
                  <a:schemeClr val="bg1"/>
                </a:solidFill>
              </a:rPr>
            </a:br>
            <a:r>
              <a:rPr lang="es-ES" b="1" dirty="0">
                <a:solidFill>
                  <a:schemeClr val="bg1"/>
                </a:solidFill>
              </a:rPr>
              <a:t>4️⃣ Un psicólogo clínico realiza visitas domiciliarias a familias en un área de extrema pobreza. ¿Qué herramienta es clave para su intervención?</a:t>
            </a:r>
          </a:p>
          <a:p>
            <a:r>
              <a:rPr lang="es-ES" dirty="0">
                <a:solidFill>
                  <a:schemeClr val="bg1"/>
                </a:solidFill>
              </a:rPr>
              <a:t>a) Historia clínica individual.</a:t>
            </a:r>
            <a:br>
              <a:rPr lang="es-ES" dirty="0">
                <a:solidFill>
                  <a:schemeClr val="bg1"/>
                </a:solidFill>
              </a:rPr>
            </a:br>
            <a:r>
              <a:rPr lang="es-ES" dirty="0">
                <a:solidFill>
                  <a:schemeClr val="bg1"/>
                </a:solidFill>
              </a:rPr>
              <a:t>b) Ficha familiar. </a:t>
            </a:r>
            <a:br>
              <a:rPr lang="es-ES" dirty="0">
                <a:solidFill>
                  <a:schemeClr val="bg1"/>
                </a:solidFill>
              </a:rPr>
            </a:br>
            <a:r>
              <a:rPr lang="es-ES" dirty="0">
                <a:solidFill>
                  <a:schemeClr val="bg1"/>
                </a:solidFill>
              </a:rPr>
              <a:t>c) Escala de estrés percibido.</a:t>
            </a:r>
            <a:br>
              <a:rPr lang="es-ES" dirty="0">
                <a:solidFill>
                  <a:schemeClr val="bg1"/>
                </a:solidFill>
              </a:rPr>
            </a:br>
            <a:r>
              <a:rPr lang="es-ES" dirty="0">
                <a:solidFill>
                  <a:schemeClr val="bg1"/>
                </a:solidFill>
              </a:rPr>
              <a:t>d) Cuestionario de salud mental comunitaria.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6D1D4488-A080-EADE-6D9F-F5703821AA14}"/>
                  </a:ext>
                </a:extLst>
              </p14:cNvPr>
              <p14:cNvContentPartPr/>
              <p14:nvPr/>
            </p14:nvContentPartPr>
            <p14:xfrm>
              <a:off x="812880" y="2514600"/>
              <a:ext cx="349560" cy="2794320"/>
            </p14:xfrm>
          </p:contentPart>
        </mc:Choice>
        <mc:Fallback xmlns="">
          <p:pic>
            <p:nvPicPr>
              <p:cNvPr id="3" name="Entrada de lápiz 2">
                <a:extLst>
                  <a:ext uri="{FF2B5EF4-FFF2-40B4-BE49-F238E27FC236}">
                    <a16:creationId xmlns:a16="http://schemas.microsoft.com/office/drawing/2014/main" id="{6D1D4488-A080-EADE-6D9F-F5703821AA14}"/>
                  </a:ext>
                </a:extLst>
              </p:cNvPr>
              <p:cNvPicPr/>
              <p:nvPr/>
            </p:nvPicPr>
            <p:blipFill>
              <a:blip r:embed="rId5"/>
              <a:stretch>
                <a:fillRect/>
              </a:stretch>
            </p:blipFill>
            <p:spPr>
              <a:xfrm>
                <a:off x="803520" y="2505240"/>
                <a:ext cx="368280" cy="2813040"/>
              </a:xfrm>
              <a:prstGeom prst="rect">
                <a:avLst/>
              </a:prstGeom>
            </p:spPr>
          </p:pic>
        </mc:Fallback>
      </mc:AlternateContent>
    </p:spTree>
    <p:extLst>
      <p:ext uri="{BB962C8B-B14F-4D97-AF65-F5344CB8AC3E}">
        <p14:creationId xmlns:p14="http://schemas.microsoft.com/office/powerpoint/2010/main" val="8827888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18430-3A0F-1388-FEB0-E7020918BAE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6AF51DE-9F08-84EE-93C8-AE550429289B}"/>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B216FED5-ACA1-88D1-FA72-8317142052C3}"/>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1ED2E5A8-9582-28E9-BE6F-B6B552E3E127}"/>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16C0CB9E-397B-1879-CF55-3C7C4FD2E401}"/>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5️⃣ Un programa comunitario busca reducir el estrés laboral en docentes de escuelas rurales. ¿Qué estrategia es más efectiva según la OPS?</a:t>
            </a:r>
          </a:p>
          <a:p>
            <a:r>
              <a:rPr lang="es-ES" dirty="0">
                <a:solidFill>
                  <a:schemeClr val="bg1"/>
                </a:solidFill>
              </a:rPr>
              <a:t>a) Implementación de pausas activas y talleres de autocuidado. </a:t>
            </a:r>
            <a:br>
              <a:rPr lang="es-ES" dirty="0">
                <a:solidFill>
                  <a:schemeClr val="bg1"/>
                </a:solidFill>
              </a:rPr>
            </a:br>
            <a:r>
              <a:rPr lang="es-ES" dirty="0">
                <a:solidFill>
                  <a:schemeClr val="bg1"/>
                </a:solidFill>
              </a:rPr>
              <a:t>b) Derivación masiva a servicios de salud mental.</a:t>
            </a:r>
            <a:br>
              <a:rPr lang="es-ES" dirty="0">
                <a:solidFill>
                  <a:schemeClr val="bg1"/>
                </a:solidFill>
              </a:rPr>
            </a:br>
            <a:r>
              <a:rPr lang="es-ES" dirty="0">
                <a:solidFill>
                  <a:schemeClr val="bg1"/>
                </a:solidFill>
              </a:rPr>
              <a:t>c) Aumento de horas de trabajo con incentivos económicos.</a:t>
            </a:r>
            <a:br>
              <a:rPr lang="es-ES" dirty="0">
                <a:solidFill>
                  <a:schemeClr val="bg1"/>
                </a:solidFill>
              </a:rPr>
            </a:br>
            <a:r>
              <a:rPr lang="es-ES" dirty="0">
                <a:solidFill>
                  <a:schemeClr val="bg1"/>
                </a:solidFill>
              </a:rPr>
              <a:t>d) Uso exclusivo de material informativo sobre el estrés.</a:t>
            </a:r>
          </a:p>
          <a:p>
            <a:pPr lvl="1"/>
            <a:br>
              <a:rPr lang="es-ES" dirty="0">
                <a:solidFill>
                  <a:schemeClr val="bg1"/>
                </a:solidFill>
              </a:rPr>
            </a:br>
            <a:endParaRPr lang="es-ES" dirty="0">
              <a:solidFill>
                <a:schemeClr val="bg1"/>
              </a:solidFill>
            </a:endParaRPr>
          </a:p>
          <a:p>
            <a:pPr>
              <a:buNone/>
            </a:pPr>
            <a:r>
              <a:rPr lang="es-ES" b="1" dirty="0">
                <a:solidFill>
                  <a:schemeClr val="bg1"/>
                </a:solidFill>
              </a:rPr>
              <a:t>6️⃣ Un municipio implementa un plan de salud mental en colaboración con escuelas y centros de trabajo. ¿Qué enfoque está aplicando?</a:t>
            </a:r>
          </a:p>
          <a:p>
            <a:r>
              <a:rPr lang="es-ES" dirty="0">
                <a:solidFill>
                  <a:schemeClr val="bg1"/>
                </a:solidFill>
              </a:rPr>
              <a:t>a) Modelo biomédico.</a:t>
            </a:r>
            <a:br>
              <a:rPr lang="es-ES" dirty="0">
                <a:solidFill>
                  <a:schemeClr val="bg1"/>
                </a:solidFill>
              </a:rPr>
            </a:br>
            <a:r>
              <a:rPr lang="es-ES" dirty="0">
                <a:solidFill>
                  <a:schemeClr val="bg1"/>
                </a:solidFill>
              </a:rPr>
              <a:t>b) Trabajo intersectorial. </a:t>
            </a:r>
            <a:br>
              <a:rPr lang="es-ES" dirty="0">
                <a:solidFill>
                  <a:schemeClr val="bg1"/>
                </a:solidFill>
              </a:rPr>
            </a:br>
            <a:r>
              <a:rPr lang="es-ES" dirty="0">
                <a:solidFill>
                  <a:schemeClr val="bg1"/>
                </a:solidFill>
              </a:rPr>
              <a:t>c) Atención psiquiátrica especializada.</a:t>
            </a:r>
            <a:br>
              <a:rPr lang="es-ES" dirty="0">
                <a:solidFill>
                  <a:schemeClr val="bg1"/>
                </a:solidFill>
              </a:rPr>
            </a:br>
            <a:r>
              <a:rPr lang="es-ES" dirty="0">
                <a:solidFill>
                  <a:schemeClr val="bg1"/>
                </a:solidFill>
              </a:rPr>
              <a:t>d) Terapia comunitaria grupal.</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257335B8-914E-1D1A-64E1-EBA3C270988A}"/>
                  </a:ext>
                </a:extLst>
              </p14:cNvPr>
              <p14:cNvContentPartPr/>
              <p14:nvPr/>
            </p14:nvContentPartPr>
            <p14:xfrm>
              <a:off x="844560" y="2374920"/>
              <a:ext cx="336960" cy="2705400"/>
            </p14:xfrm>
          </p:contentPart>
        </mc:Choice>
        <mc:Fallback xmlns="">
          <p:pic>
            <p:nvPicPr>
              <p:cNvPr id="3" name="Entrada de lápiz 2">
                <a:extLst>
                  <a:ext uri="{FF2B5EF4-FFF2-40B4-BE49-F238E27FC236}">
                    <a16:creationId xmlns:a16="http://schemas.microsoft.com/office/drawing/2014/main" id="{257335B8-914E-1D1A-64E1-EBA3C270988A}"/>
                  </a:ext>
                </a:extLst>
              </p:cNvPr>
              <p:cNvPicPr/>
              <p:nvPr/>
            </p:nvPicPr>
            <p:blipFill>
              <a:blip r:embed="rId5"/>
              <a:stretch>
                <a:fillRect/>
              </a:stretch>
            </p:blipFill>
            <p:spPr>
              <a:xfrm>
                <a:off x="835200" y="2365560"/>
                <a:ext cx="355680" cy="2724120"/>
              </a:xfrm>
              <a:prstGeom prst="rect">
                <a:avLst/>
              </a:prstGeom>
            </p:spPr>
          </p:pic>
        </mc:Fallback>
      </mc:AlternateContent>
    </p:spTree>
    <p:extLst>
      <p:ext uri="{BB962C8B-B14F-4D97-AF65-F5344CB8AC3E}">
        <p14:creationId xmlns:p14="http://schemas.microsoft.com/office/powerpoint/2010/main" val="38458459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DB62A-929E-D2DC-5E40-5EB3A3FCD04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D8B1804-10C3-EBD2-F8B0-2EC53C5D5F57}"/>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EB60BF7D-068C-1557-AC76-16CCFD8F3DA2}"/>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238D4395-532C-E85B-853B-5365A8277865}"/>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CCA836F4-D52C-21DD-7306-574BA98796D0}"/>
              </a:ext>
            </a:extLst>
          </p:cNvPr>
          <p:cNvSpPr txBox="1"/>
          <p:nvPr/>
        </p:nvSpPr>
        <p:spPr>
          <a:xfrm>
            <a:off x="838199" y="1742193"/>
            <a:ext cx="8706854" cy="3970318"/>
          </a:xfrm>
          <a:prstGeom prst="rect">
            <a:avLst/>
          </a:prstGeom>
          <a:noFill/>
        </p:spPr>
        <p:txBody>
          <a:bodyPr wrap="square">
            <a:spAutoFit/>
          </a:bodyPr>
          <a:lstStyle/>
          <a:p>
            <a:pPr>
              <a:buNone/>
            </a:pPr>
            <a:r>
              <a:rPr lang="es-ES" b="1" dirty="0">
                <a:solidFill>
                  <a:schemeClr val="bg1"/>
                </a:solidFill>
              </a:rPr>
              <a:t>7️⃣ Un psicólogo que trabaja en un plan de salud local necesita priorizar acciones en su comunidad. ¿Qué herramienta debe consultar?</a:t>
            </a:r>
          </a:p>
          <a:p>
            <a:r>
              <a:rPr lang="es-ES" dirty="0">
                <a:solidFill>
                  <a:schemeClr val="bg1"/>
                </a:solidFill>
              </a:rPr>
              <a:t>a) Encuestas de percepción de la comunidad.</a:t>
            </a:r>
            <a:br>
              <a:rPr lang="es-ES" dirty="0">
                <a:solidFill>
                  <a:schemeClr val="bg1"/>
                </a:solidFill>
              </a:rPr>
            </a:br>
            <a:r>
              <a:rPr lang="es-ES" dirty="0">
                <a:solidFill>
                  <a:schemeClr val="bg1"/>
                </a:solidFill>
              </a:rPr>
              <a:t>b) Diagnóstico situacional de salud. </a:t>
            </a:r>
            <a:br>
              <a:rPr lang="es-ES" dirty="0">
                <a:solidFill>
                  <a:schemeClr val="bg1"/>
                </a:solidFill>
              </a:rPr>
            </a:br>
            <a:r>
              <a:rPr lang="es-ES" dirty="0">
                <a:solidFill>
                  <a:schemeClr val="bg1"/>
                </a:solidFill>
              </a:rPr>
              <a:t>c) Estadísticas nacionales de salud mental.</a:t>
            </a:r>
            <a:br>
              <a:rPr lang="es-ES" dirty="0">
                <a:solidFill>
                  <a:schemeClr val="bg1"/>
                </a:solidFill>
              </a:rPr>
            </a:br>
            <a:r>
              <a:rPr lang="es-ES" dirty="0">
                <a:solidFill>
                  <a:schemeClr val="bg1"/>
                </a:solidFill>
              </a:rPr>
              <a:t>d) Informes de hospitales psiquiátricos.</a:t>
            </a:r>
          </a:p>
          <a:p>
            <a:pPr lvl="1"/>
            <a:br>
              <a:rPr lang="es-ES" dirty="0">
                <a:solidFill>
                  <a:schemeClr val="bg1"/>
                </a:solidFill>
              </a:rPr>
            </a:br>
            <a:endParaRPr lang="es-ES" dirty="0">
              <a:solidFill>
                <a:schemeClr val="bg1"/>
              </a:solidFill>
            </a:endParaRPr>
          </a:p>
          <a:p>
            <a:pPr>
              <a:buNone/>
            </a:pPr>
            <a:r>
              <a:rPr lang="es-ES" b="1" dirty="0">
                <a:solidFill>
                  <a:schemeClr val="bg1"/>
                </a:solidFill>
              </a:rPr>
              <a:t>8️⃣ ¿Cómo pueden las </a:t>
            </a:r>
            <a:r>
              <a:rPr lang="es-ES" b="1" dirty="0" err="1">
                <a:solidFill>
                  <a:schemeClr val="bg1"/>
                </a:solidFill>
              </a:rPr>
              <a:t>TICs</a:t>
            </a:r>
            <a:r>
              <a:rPr lang="es-ES" b="1" dirty="0">
                <a:solidFill>
                  <a:schemeClr val="bg1"/>
                </a:solidFill>
              </a:rPr>
              <a:t> mejorar la atención psicológica en comunidades rurales?</a:t>
            </a:r>
          </a:p>
          <a:p>
            <a:r>
              <a:rPr lang="es-ES" dirty="0">
                <a:solidFill>
                  <a:schemeClr val="bg1"/>
                </a:solidFill>
              </a:rPr>
              <a:t>a) Implementando </a:t>
            </a:r>
            <a:r>
              <a:rPr lang="es-ES" dirty="0" err="1">
                <a:solidFill>
                  <a:schemeClr val="bg1"/>
                </a:solidFill>
              </a:rPr>
              <a:t>telepsicología</a:t>
            </a:r>
            <a:r>
              <a:rPr lang="es-ES" dirty="0">
                <a:solidFill>
                  <a:schemeClr val="bg1"/>
                </a:solidFill>
              </a:rPr>
              <a:t> para aumentar el acceso. </a:t>
            </a:r>
            <a:br>
              <a:rPr lang="es-ES" dirty="0">
                <a:solidFill>
                  <a:schemeClr val="bg1"/>
                </a:solidFill>
              </a:rPr>
            </a:br>
            <a:r>
              <a:rPr lang="es-ES" dirty="0">
                <a:solidFill>
                  <a:schemeClr val="bg1"/>
                </a:solidFill>
              </a:rPr>
              <a:t>b) Reemplazando totalmente la consulta presencial.</a:t>
            </a:r>
            <a:br>
              <a:rPr lang="es-ES" dirty="0">
                <a:solidFill>
                  <a:schemeClr val="bg1"/>
                </a:solidFill>
              </a:rPr>
            </a:br>
            <a:r>
              <a:rPr lang="es-ES" dirty="0">
                <a:solidFill>
                  <a:schemeClr val="bg1"/>
                </a:solidFill>
              </a:rPr>
              <a:t>c) Eliminando registros en papel.</a:t>
            </a:r>
            <a:br>
              <a:rPr lang="es-ES" dirty="0">
                <a:solidFill>
                  <a:schemeClr val="bg1"/>
                </a:solidFill>
              </a:rPr>
            </a:br>
            <a:r>
              <a:rPr lang="es-ES" dirty="0">
                <a:solidFill>
                  <a:schemeClr val="bg1"/>
                </a:solidFill>
              </a:rPr>
              <a:t>d) Desvinculando la salud mental de la atención primaria.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10E224B9-C12B-C82D-323B-CB94B38FD391}"/>
                  </a:ext>
                </a:extLst>
              </p14:cNvPr>
              <p14:cNvContentPartPr/>
              <p14:nvPr/>
            </p14:nvContentPartPr>
            <p14:xfrm>
              <a:off x="819000" y="2616120"/>
              <a:ext cx="387720" cy="1937160"/>
            </p14:xfrm>
          </p:contentPart>
        </mc:Choice>
        <mc:Fallback xmlns="">
          <p:pic>
            <p:nvPicPr>
              <p:cNvPr id="3" name="Entrada de lápiz 2">
                <a:extLst>
                  <a:ext uri="{FF2B5EF4-FFF2-40B4-BE49-F238E27FC236}">
                    <a16:creationId xmlns:a16="http://schemas.microsoft.com/office/drawing/2014/main" id="{10E224B9-C12B-C82D-323B-CB94B38FD391}"/>
                  </a:ext>
                </a:extLst>
              </p:cNvPr>
              <p:cNvPicPr/>
              <p:nvPr/>
            </p:nvPicPr>
            <p:blipFill>
              <a:blip r:embed="rId5"/>
              <a:stretch>
                <a:fillRect/>
              </a:stretch>
            </p:blipFill>
            <p:spPr>
              <a:xfrm>
                <a:off x="809640" y="2606760"/>
                <a:ext cx="406440" cy="1955880"/>
              </a:xfrm>
              <a:prstGeom prst="rect">
                <a:avLst/>
              </a:prstGeom>
            </p:spPr>
          </p:pic>
        </mc:Fallback>
      </mc:AlternateContent>
    </p:spTree>
    <p:extLst>
      <p:ext uri="{BB962C8B-B14F-4D97-AF65-F5344CB8AC3E}">
        <p14:creationId xmlns:p14="http://schemas.microsoft.com/office/powerpoint/2010/main" val="29127996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E29B1-21E6-92AC-8C52-9BA9FF60C92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39933AF-289E-2A5B-ED51-5A3EE59919F8}"/>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30F04060-904A-DFE7-1046-83201CF9A17E}"/>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7EF7594C-FC79-EF69-5790-2AD6D0DA038F}"/>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CFB21EB4-951A-3475-9EF8-A0B3B2485AAD}"/>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9️⃣ ¿Cuál de las siguientes estrategias podría mejorar el estado nutricional en pacientes con trastornos de ansiedad?</a:t>
            </a:r>
          </a:p>
          <a:p>
            <a:r>
              <a:rPr lang="es-ES" dirty="0">
                <a:solidFill>
                  <a:schemeClr val="bg1"/>
                </a:solidFill>
              </a:rPr>
              <a:t>a) Suplementación con micronutrientes clave. </a:t>
            </a:r>
            <a:br>
              <a:rPr lang="es-ES" dirty="0">
                <a:solidFill>
                  <a:schemeClr val="bg1"/>
                </a:solidFill>
              </a:rPr>
            </a:br>
            <a:r>
              <a:rPr lang="es-ES" dirty="0">
                <a:solidFill>
                  <a:schemeClr val="bg1"/>
                </a:solidFill>
              </a:rPr>
              <a:t>b) Restricción calórica severa.</a:t>
            </a:r>
            <a:br>
              <a:rPr lang="es-ES" dirty="0">
                <a:solidFill>
                  <a:schemeClr val="bg1"/>
                </a:solidFill>
              </a:rPr>
            </a:br>
            <a:r>
              <a:rPr lang="es-ES" dirty="0">
                <a:solidFill>
                  <a:schemeClr val="bg1"/>
                </a:solidFill>
              </a:rPr>
              <a:t>c) Sustitución total de alimentos naturales por suplementos.</a:t>
            </a:r>
            <a:br>
              <a:rPr lang="es-ES" dirty="0">
                <a:solidFill>
                  <a:schemeClr val="bg1"/>
                </a:solidFill>
              </a:rPr>
            </a:br>
            <a:r>
              <a:rPr lang="es-ES" dirty="0">
                <a:solidFill>
                  <a:schemeClr val="bg1"/>
                </a:solidFill>
              </a:rPr>
              <a:t>d) Eliminación de grasas saludables.</a:t>
            </a:r>
          </a:p>
          <a:p>
            <a:pPr lvl="1"/>
            <a:br>
              <a:rPr lang="es-ES" dirty="0">
                <a:solidFill>
                  <a:schemeClr val="bg1"/>
                </a:solidFill>
              </a:rPr>
            </a:br>
            <a:endParaRPr lang="es-ES" dirty="0">
              <a:solidFill>
                <a:schemeClr val="bg1"/>
              </a:solidFill>
            </a:endParaRPr>
          </a:p>
          <a:p>
            <a:pPr>
              <a:buNone/>
            </a:pPr>
            <a:r>
              <a:rPr lang="es-ES" b="1" dirty="0">
                <a:solidFill>
                  <a:schemeClr val="bg1"/>
                </a:solidFill>
              </a:rPr>
              <a:t>🔟 Un brote de dengue afecta a una comunidad con alta incidencia de ansiedad. ¿Qué estrategia de salud mental se recomienda?</a:t>
            </a:r>
          </a:p>
          <a:p>
            <a:r>
              <a:rPr lang="es-ES" dirty="0">
                <a:solidFill>
                  <a:schemeClr val="bg1"/>
                </a:solidFill>
              </a:rPr>
              <a:t>a) Psicoterapia de afrontamiento y educación comunitaria. </a:t>
            </a:r>
            <a:br>
              <a:rPr lang="es-ES" dirty="0">
                <a:solidFill>
                  <a:schemeClr val="bg1"/>
                </a:solidFill>
              </a:rPr>
            </a:br>
            <a:r>
              <a:rPr lang="es-ES" dirty="0">
                <a:solidFill>
                  <a:schemeClr val="bg1"/>
                </a:solidFill>
              </a:rPr>
              <a:t>b) Aislamiento preventivo de los afectados.</a:t>
            </a:r>
            <a:br>
              <a:rPr lang="es-ES" dirty="0">
                <a:solidFill>
                  <a:schemeClr val="bg1"/>
                </a:solidFill>
              </a:rPr>
            </a:br>
            <a:r>
              <a:rPr lang="es-ES" dirty="0">
                <a:solidFill>
                  <a:schemeClr val="bg1"/>
                </a:solidFill>
              </a:rPr>
              <a:t>c) Suspensión de actividades grupales sin intervención psicológica.</a:t>
            </a:r>
            <a:br>
              <a:rPr lang="es-ES" dirty="0">
                <a:solidFill>
                  <a:schemeClr val="bg1"/>
                </a:solidFill>
              </a:rPr>
            </a:br>
            <a:r>
              <a:rPr lang="es-ES" dirty="0">
                <a:solidFill>
                  <a:schemeClr val="bg1"/>
                </a:solidFill>
              </a:rPr>
              <a:t>d) Distribución de ansiolíticos sin evaluación.</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E572C947-62E9-B6CA-123F-DECF3C647B97}"/>
                  </a:ext>
                </a:extLst>
              </p14:cNvPr>
              <p14:cNvContentPartPr/>
              <p14:nvPr/>
            </p14:nvContentPartPr>
            <p14:xfrm>
              <a:off x="768240" y="2317680"/>
              <a:ext cx="387720" cy="2521440"/>
            </p14:xfrm>
          </p:contentPart>
        </mc:Choice>
        <mc:Fallback xmlns="">
          <p:pic>
            <p:nvPicPr>
              <p:cNvPr id="3" name="Entrada de lápiz 2">
                <a:extLst>
                  <a:ext uri="{FF2B5EF4-FFF2-40B4-BE49-F238E27FC236}">
                    <a16:creationId xmlns:a16="http://schemas.microsoft.com/office/drawing/2014/main" id="{E572C947-62E9-B6CA-123F-DECF3C647B97}"/>
                  </a:ext>
                </a:extLst>
              </p:cNvPr>
              <p:cNvPicPr/>
              <p:nvPr/>
            </p:nvPicPr>
            <p:blipFill>
              <a:blip r:embed="rId5"/>
              <a:stretch>
                <a:fillRect/>
              </a:stretch>
            </p:blipFill>
            <p:spPr>
              <a:xfrm>
                <a:off x="758880" y="2308320"/>
                <a:ext cx="406440" cy="2540160"/>
              </a:xfrm>
              <a:prstGeom prst="rect">
                <a:avLst/>
              </a:prstGeom>
            </p:spPr>
          </p:pic>
        </mc:Fallback>
      </mc:AlternateContent>
    </p:spTree>
    <p:extLst>
      <p:ext uri="{BB962C8B-B14F-4D97-AF65-F5344CB8AC3E}">
        <p14:creationId xmlns:p14="http://schemas.microsoft.com/office/powerpoint/2010/main" val="4538354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F7B9F-FCEE-CFCD-5287-5CC2A75CDBA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5665B53-8ED5-7CBA-18D9-3E98F7DF00BC}"/>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6E77D976-D32E-BC8D-BB33-9BB5BA586137}"/>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B5BCE9AD-F414-15CB-335B-1A13EB0E889F}"/>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4C75E632-9D91-1197-BAED-94B4ECDACD96}"/>
              </a:ext>
            </a:extLst>
          </p:cNvPr>
          <p:cNvSpPr txBox="1"/>
          <p:nvPr/>
        </p:nvSpPr>
        <p:spPr>
          <a:xfrm>
            <a:off x="838199" y="1742193"/>
            <a:ext cx="8706854" cy="4524315"/>
          </a:xfrm>
          <a:prstGeom prst="rect">
            <a:avLst/>
          </a:prstGeom>
          <a:noFill/>
        </p:spPr>
        <p:txBody>
          <a:bodyPr wrap="square">
            <a:spAutoFit/>
          </a:bodyPr>
          <a:lstStyle/>
          <a:p>
            <a:pPr>
              <a:buNone/>
            </a:pPr>
            <a:r>
              <a:rPr lang="es-ES" b="1" dirty="0">
                <a:solidFill>
                  <a:schemeClr val="bg1"/>
                </a:solidFill>
              </a:rPr>
              <a:t>1️⃣ 1️⃣ En un hospital psiquiátrico, los residuos generados por pacientes con trastornos graves deben manejarse con especial cuidado. ¿Cuál de las siguientes afirmaciones es correcta?</a:t>
            </a:r>
          </a:p>
          <a:p>
            <a:r>
              <a:rPr lang="es-ES" dirty="0">
                <a:solidFill>
                  <a:schemeClr val="bg1"/>
                </a:solidFill>
              </a:rPr>
              <a:t>a) Todos los residuos pueden descartarse junto con la basura común.</a:t>
            </a:r>
            <a:br>
              <a:rPr lang="es-ES" dirty="0">
                <a:solidFill>
                  <a:schemeClr val="bg1"/>
                </a:solidFill>
              </a:rPr>
            </a:br>
            <a:r>
              <a:rPr lang="es-ES" dirty="0">
                <a:solidFill>
                  <a:schemeClr val="bg1"/>
                </a:solidFill>
              </a:rPr>
              <a:t>b) Los residuos </a:t>
            </a:r>
            <a:r>
              <a:rPr lang="es-ES" dirty="0" err="1">
                <a:solidFill>
                  <a:schemeClr val="bg1"/>
                </a:solidFill>
              </a:rPr>
              <a:t>biocontaminados</a:t>
            </a:r>
            <a:r>
              <a:rPr lang="es-ES" dirty="0">
                <a:solidFill>
                  <a:schemeClr val="bg1"/>
                </a:solidFill>
              </a:rPr>
              <a:t> deben segregarse y eliminarse de forma segura. </a:t>
            </a:r>
            <a:br>
              <a:rPr lang="es-ES" dirty="0">
                <a:solidFill>
                  <a:schemeClr val="bg1"/>
                </a:solidFill>
              </a:rPr>
            </a:br>
            <a:r>
              <a:rPr lang="es-ES" dirty="0">
                <a:solidFill>
                  <a:schemeClr val="bg1"/>
                </a:solidFill>
              </a:rPr>
              <a:t>c) No es necesario un protocolo especial de manejo de residuos en psiquiatría.</a:t>
            </a:r>
            <a:br>
              <a:rPr lang="es-ES" dirty="0">
                <a:solidFill>
                  <a:schemeClr val="bg1"/>
                </a:solidFill>
              </a:rPr>
            </a:br>
            <a:r>
              <a:rPr lang="es-ES" dirty="0">
                <a:solidFill>
                  <a:schemeClr val="bg1"/>
                </a:solidFill>
              </a:rPr>
              <a:t>d) Solo los residuos quirúrgicos deben manejarse con precaución.</a:t>
            </a:r>
          </a:p>
          <a:p>
            <a:pPr lvl="1"/>
            <a:br>
              <a:rPr lang="es-ES" dirty="0">
                <a:solidFill>
                  <a:schemeClr val="bg1"/>
                </a:solidFill>
              </a:rPr>
            </a:br>
            <a:endParaRPr lang="es-ES" dirty="0">
              <a:solidFill>
                <a:schemeClr val="bg1"/>
              </a:solidFill>
            </a:endParaRPr>
          </a:p>
          <a:p>
            <a:pPr>
              <a:buNone/>
            </a:pPr>
            <a:r>
              <a:rPr lang="es-ES" b="1" dirty="0">
                <a:solidFill>
                  <a:schemeClr val="bg1"/>
                </a:solidFill>
              </a:rPr>
              <a:t>1️⃣ 2️⃣ Un psicólogo clínico que trabaja con pacientes en crisis desarrolla síntomas de burnout. ¿Qué estrategia sería más efectiva para prevenirlo?</a:t>
            </a:r>
          </a:p>
          <a:p>
            <a:r>
              <a:rPr lang="es-ES" dirty="0">
                <a:solidFill>
                  <a:schemeClr val="bg1"/>
                </a:solidFill>
              </a:rPr>
              <a:t>a) Supervisión clínica y reducción de carga laboral. </a:t>
            </a:r>
            <a:br>
              <a:rPr lang="es-ES" dirty="0">
                <a:solidFill>
                  <a:schemeClr val="bg1"/>
                </a:solidFill>
              </a:rPr>
            </a:br>
            <a:r>
              <a:rPr lang="es-ES" dirty="0">
                <a:solidFill>
                  <a:schemeClr val="bg1"/>
                </a:solidFill>
              </a:rPr>
              <a:t>b) Ignorar los síntomas y continuar con el trabajo.</a:t>
            </a:r>
            <a:br>
              <a:rPr lang="es-ES" dirty="0">
                <a:solidFill>
                  <a:schemeClr val="bg1"/>
                </a:solidFill>
              </a:rPr>
            </a:br>
            <a:r>
              <a:rPr lang="es-ES" dirty="0">
                <a:solidFill>
                  <a:schemeClr val="bg1"/>
                </a:solidFill>
              </a:rPr>
              <a:t>c) Aumentar la carga laboral para mejorar la eficiencia.</a:t>
            </a:r>
            <a:br>
              <a:rPr lang="es-ES" dirty="0">
                <a:solidFill>
                  <a:schemeClr val="bg1"/>
                </a:solidFill>
              </a:rPr>
            </a:br>
            <a:r>
              <a:rPr lang="es-ES" dirty="0">
                <a:solidFill>
                  <a:schemeClr val="bg1"/>
                </a:solidFill>
              </a:rPr>
              <a:t>d) No recibir supervisión y manejarlo de forma individual.</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D248FB21-B91F-8BC7-3C93-692F31F74E1F}"/>
                  </a:ext>
                </a:extLst>
              </p14:cNvPr>
              <p14:cNvContentPartPr/>
              <p14:nvPr/>
            </p14:nvContentPartPr>
            <p14:xfrm>
              <a:off x="806400" y="2870280"/>
              <a:ext cx="387720" cy="2210040"/>
            </p14:xfrm>
          </p:contentPart>
        </mc:Choice>
        <mc:Fallback xmlns="">
          <p:pic>
            <p:nvPicPr>
              <p:cNvPr id="3" name="Entrada de lápiz 2">
                <a:extLst>
                  <a:ext uri="{FF2B5EF4-FFF2-40B4-BE49-F238E27FC236}">
                    <a16:creationId xmlns:a16="http://schemas.microsoft.com/office/drawing/2014/main" id="{D248FB21-B91F-8BC7-3C93-692F31F74E1F}"/>
                  </a:ext>
                </a:extLst>
              </p:cNvPr>
              <p:cNvPicPr/>
              <p:nvPr/>
            </p:nvPicPr>
            <p:blipFill>
              <a:blip r:embed="rId5"/>
              <a:stretch>
                <a:fillRect/>
              </a:stretch>
            </p:blipFill>
            <p:spPr>
              <a:xfrm>
                <a:off x="797040" y="2860920"/>
                <a:ext cx="406440" cy="2228760"/>
              </a:xfrm>
              <a:prstGeom prst="rect">
                <a:avLst/>
              </a:prstGeom>
            </p:spPr>
          </p:pic>
        </mc:Fallback>
      </mc:AlternateContent>
    </p:spTree>
    <p:extLst>
      <p:ext uri="{BB962C8B-B14F-4D97-AF65-F5344CB8AC3E}">
        <p14:creationId xmlns:p14="http://schemas.microsoft.com/office/powerpoint/2010/main" val="17572925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6AC44-ECC2-059C-9D63-D8D47C25B35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F240B7F-599C-A8A7-3D1E-FFDDE2305B2D}"/>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37D4913B-D319-1219-9D5C-04153A19961A}"/>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F2BCB05A-121F-A21A-72C3-AEF6E12ED1F4}"/>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F5847A82-D008-3C17-B9D2-B39092C0270F}"/>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1️⃣ 3️⃣ En una comunidad con altos niveles de violencia doméstica, ¿cuál sería la intervención más adecuada?</a:t>
            </a:r>
          </a:p>
          <a:p>
            <a:r>
              <a:rPr lang="es-ES" dirty="0">
                <a:solidFill>
                  <a:schemeClr val="bg1"/>
                </a:solidFill>
              </a:rPr>
              <a:t>a) Campañas informativas sin servicios de apoyo. </a:t>
            </a:r>
            <a:br>
              <a:rPr lang="es-ES" dirty="0">
                <a:solidFill>
                  <a:schemeClr val="bg1"/>
                </a:solidFill>
              </a:rPr>
            </a:br>
            <a:r>
              <a:rPr lang="es-ES" dirty="0">
                <a:solidFill>
                  <a:schemeClr val="bg1"/>
                </a:solidFill>
              </a:rPr>
              <a:t>b) Exclusivo tratamiento farmacológico para víctimas.</a:t>
            </a:r>
            <a:br>
              <a:rPr lang="es-ES" dirty="0">
                <a:solidFill>
                  <a:schemeClr val="bg1"/>
                </a:solidFill>
              </a:rPr>
            </a:br>
            <a:r>
              <a:rPr lang="es-ES" dirty="0">
                <a:solidFill>
                  <a:schemeClr val="bg1"/>
                </a:solidFill>
              </a:rPr>
              <a:t>c) Reubicación de las víctimas sin intervención psicológica.</a:t>
            </a:r>
            <a:br>
              <a:rPr lang="es-ES" dirty="0">
                <a:solidFill>
                  <a:schemeClr val="bg1"/>
                </a:solidFill>
              </a:rPr>
            </a:br>
            <a:r>
              <a:rPr lang="es-ES" dirty="0">
                <a:solidFill>
                  <a:schemeClr val="bg1"/>
                </a:solidFill>
              </a:rPr>
              <a:t>d) Creación de un centro de atención psicológica comunitaria.</a:t>
            </a:r>
          </a:p>
          <a:p>
            <a:pPr lvl="1"/>
            <a:br>
              <a:rPr lang="es-ES" dirty="0">
                <a:solidFill>
                  <a:schemeClr val="bg1"/>
                </a:solidFill>
              </a:rPr>
            </a:br>
            <a:endParaRPr lang="es-ES" dirty="0">
              <a:solidFill>
                <a:schemeClr val="bg1"/>
              </a:solidFill>
            </a:endParaRPr>
          </a:p>
          <a:p>
            <a:pPr>
              <a:buNone/>
            </a:pPr>
            <a:r>
              <a:rPr lang="es-ES" b="1" dirty="0">
                <a:solidFill>
                  <a:schemeClr val="bg1"/>
                </a:solidFill>
              </a:rPr>
              <a:t>1️⃣ 4️⃣ ¿Cuál de los siguientes representa una barrera cultural para el acceso a salud mental?</a:t>
            </a:r>
          </a:p>
          <a:p>
            <a:r>
              <a:rPr lang="es-ES" dirty="0">
                <a:solidFill>
                  <a:schemeClr val="bg1"/>
                </a:solidFill>
              </a:rPr>
              <a:t>a) Creencias sobre la posesión espiritual como causa de enfermedad. </a:t>
            </a:r>
            <a:br>
              <a:rPr lang="es-ES" dirty="0">
                <a:solidFill>
                  <a:schemeClr val="bg1"/>
                </a:solidFill>
              </a:rPr>
            </a:br>
            <a:r>
              <a:rPr lang="es-ES" dirty="0">
                <a:solidFill>
                  <a:schemeClr val="bg1"/>
                </a:solidFill>
              </a:rPr>
              <a:t>b) Distancia excesiva hasta el hospital más cercano.</a:t>
            </a:r>
            <a:br>
              <a:rPr lang="es-ES" dirty="0">
                <a:solidFill>
                  <a:schemeClr val="bg1"/>
                </a:solidFill>
              </a:rPr>
            </a:br>
            <a:r>
              <a:rPr lang="es-ES" dirty="0">
                <a:solidFill>
                  <a:schemeClr val="bg1"/>
                </a:solidFill>
              </a:rPr>
              <a:t>c) Falta de recursos económicos para costear tratamientos.</a:t>
            </a:r>
            <a:br>
              <a:rPr lang="es-ES" dirty="0">
                <a:solidFill>
                  <a:schemeClr val="bg1"/>
                </a:solidFill>
              </a:rPr>
            </a:br>
            <a:r>
              <a:rPr lang="es-ES" dirty="0">
                <a:solidFill>
                  <a:schemeClr val="bg1"/>
                </a:solidFill>
              </a:rPr>
              <a:t>d) Deficiencia en la infraestructura hospitalaria.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DC4B70FC-63DE-88DA-3AD1-751B989BCE3B}"/>
                  </a:ext>
                </a:extLst>
              </p14:cNvPr>
              <p14:cNvContentPartPr/>
              <p14:nvPr/>
            </p14:nvContentPartPr>
            <p14:xfrm>
              <a:off x="838080" y="3181320"/>
              <a:ext cx="5874120" cy="1651320"/>
            </p14:xfrm>
          </p:contentPart>
        </mc:Choice>
        <mc:Fallback xmlns="">
          <p:pic>
            <p:nvPicPr>
              <p:cNvPr id="3" name="Entrada de lápiz 2">
                <a:extLst>
                  <a:ext uri="{FF2B5EF4-FFF2-40B4-BE49-F238E27FC236}">
                    <a16:creationId xmlns:a16="http://schemas.microsoft.com/office/drawing/2014/main" id="{DC4B70FC-63DE-88DA-3AD1-751B989BCE3B}"/>
                  </a:ext>
                </a:extLst>
              </p:cNvPr>
              <p:cNvPicPr/>
              <p:nvPr/>
            </p:nvPicPr>
            <p:blipFill>
              <a:blip r:embed="rId5"/>
              <a:stretch>
                <a:fillRect/>
              </a:stretch>
            </p:blipFill>
            <p:spPr>
              <a:xfrm>
                <a:off x="828720" y="3171960"/>
                <a:ext cx="5892840" cy="1670040"/>
              </a:xfrm>
              <a:prstGeom prst="rect">
                <a:avLst/>
              </a:prstGeom>
            </p:spPr>
          </p:pic>
        </mc:Fallback>
      </mc:AlternateContent>
    </p:spTree>
    <p:extLst>
      <p:ext uri="{BB962C8B-B14F-4D97-AF65-F5344CB8AC3E}">
        <p14:creationId xmlns:p14="http://schemas.microsoft.com/office/powerpoint/2010/main" val="33571975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FD9FA-0D66-16DF-3DC6-2D8878B8D2E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8BFD02B-2E1B-9208-63B8-7B90D292B8F1}"/>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D77B780F-0D7D-24AE-FE85-D908CB670F3F}"/>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6C4364A3-DE84-F7A9-829F-12C39E66B7EB}"/>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738BA162-9457-5FB9-9289-BA44AC11C477}"/>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1️⃣ 5️⃣ ¿Cuál de los siguientes factores es un principio de la Carta de Ottawa en promoción de la salud?</a:t>
            </a:r>
          </a:p>
          <a:p>
            <a:r>
              <a:rPr lang="es-ES" dirty="0">
                <a:solidFill>
                  <a:schemeClr val="bg1"/>
                </a:solidFill>
              </a:rPr>
              <a:t>a) Reforzar la acción comunitaria para mejorar el bienestar. </a:t>
            </a:r>
            <a:br>
              <a:rPr lang="es-ES" dirty="0">
                <a:solidFill>
                  <a:schemeClr val="bg1"/>
                </a:solidFill>
              </a:rPr>
            </a:br>
            <a:r>
              <a:rPr lang="es-ES" dirty="0">
                <a:solidFill>
                  <a:schemeClr val="bg1"/>
                </a:solidFill>
              </a:rPr>
              <a:t>b) Excluir a la comunidad en la toma de decisiones.</a:t>
            </a:r>
            <a:br>
              <a:rPr lang="es-ES" dirty="0">
                <a:solidFill>
                  <a:schemeClr val="bg1"/>
                </a:solidFill>
              </a:rPr>
            </a:br>
            <a:r>
              <a:rPr lang="es-ES" dirty="0">
                <a:solidFill>
                  <a:schemeClr val="bg1"/>
                </a:solidFill>
              </a:rPr>
              <a:t>c) Priorizar solo la atención médica individual.</a:t>
            </a:r>
            <a:br>
              <a:rPr lang="es-ES" dirty="0">
                <a:solidFill>
                  <a:schemeClr val="bg1"/>
                </a:solidFill>
              </a:rPr>
            </a:br>
            <a:r>
              <a:rPr lang="es-ES" dirty="0">
                <a:solidFill>
                  <a:schemeClr val="bg1"/>
                </a:solidFill>
              </a:rPr>
              <a:t>d) Eliminar programas de educación en salud.</a:t>
            </a:r>
          </a:p>
          <a:p>
            <a:pPr lvl="1"/>
            <a:br>
              <a:rPr lang="es-ES" dirty="0">
                <a:solidFill>
                  <a:schemeClr val="bg1"/>
                </a:solidFill>
              </a:rPr>
            </a:br>
            <a:endParaRPr lang="es-ES" dirty="0">
              <a:solidFill>
                <a:schemeClr val="bg1"/>
              </a:solidFill>
            </a:endParaRPr>
          </a:p>
          <a:p>
            <a:pPr>
              <a:buNone/>
            </a:pPr>
            <a:r>
              <a:rPr lang="es-ES" b="1" dirty="0">
                <a:solidFill>
                  <a:schemeClr val="bg1"/>
                </a:solidFill>
              </a:rPr>
              <a:t>1️⃣ 6️⃣ ¿Cuál es un ejemplo de intervención efectiva en promoción de la salud mental en adolescentes?</a:t>
            </a:r>
          </a:p>
          <a:p>
            <a:r>
              <a:rPr lang="es-ES" dirty="0">
                <a:solidFill>
                  <a:schemeClr val="bg1"/>
                </a:solidFill>
              </a:rPr>
              <a:t>a) Programas de resiliencia y manejo emocional en escuelas. </a:t>
            </a:r>
            <a:br>
              <a:rPr lang="es-ES" dirty="0">
                <a:solidFill>
                  <a:schemeClr val="bg1"/>
                </a:solidFill>
              </a:rPr>
            </a:br>
            <a:r>
              <a:rPr lang="es-ES" dirty="0">
                <a:solidFill>
                  <a:schemeClr val="bg1"/>
                </a:solidFill>
              </a:rPr>
              <a:t>b) Uso exclusivo de medicación para reducir ansiedad.</a:t>
            </a:r>
            <a:br>
              <a:rPr lang="es-ES" dirty="0">
                <a:solidFill>
                  <a:schemeClr val="bg1"/>
                </a:solidFill>
              </a:rPr>
            </a:br>
            <a:r>
              <a:rPr lang="es-ES" dirty="0">
                <a:solidFill>
                  <a:schemeClr val="bg1"/>
                </a:solidFill>
              </a:rPr>
              <a:t>c) Enfoque en atención psiquiátrica sin intervención comunitaria.</a:t>
            </a:r>
            <a:br>
              <a:rPr lang="es-ES" dirty="0">
                <a:solidFill>
                  <a:schemeClr val="bg1"/>
                </a:solidFill>
              </a:rPr>
            </a:br>
            <a:r>
              <a:rPr lang="es-ES" dirty="0">
                <a:solidFill>
                  <a:schemeClr val="bg1"/>
                </a:solidFill>
              </a:rPr>
              <a:t>d) Prevención solo en adultos, sin considerar adolescentes.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E78A545F-EB7B-31B6-A855-28BE477D61F1}"/>
                  </a:ext>
                </a:extLst>
              </p14:cNvPr>
              <p14:cNvContentPartPr/>
              <p14:nvPr/>
            </p14:nvContentPartPr>
            <p14:xfrm>
              <a:off x="799920" y="2317680"/>
              <a:ext cx="413280" cy="2495880"/>
            </p14:xfrm>
          </p:contentPart>
        </mc:Choice>
        <mc:Fallback xmlns="">
          <p:pic>
            <p:nvPicPr>
              <p:cNvPr id="3" name="Entrada de lápiz 2">
                <a:extLst>
                  <a:ext uri="{FF2B5EF4-FFF2-40B4-BE49-F238E27FC236}">
                    <a16:creationId xmlns:a16="http://schemas.microsoft.com/office/drawing/2014/main" id="{E78A545F-EB7B-31B6-A855-28BE477D61F1}"/>
                  </a:ext>
                </a:extLst>
              </p:cNvPr>
              <p:cNvPicPr/>
              <p:nvPr/>
            </p:nvPicPr>
            <p:blipFill>
              <a:blip r:embed="rId5"/>
              <a:stretch>
                <a:fillRect/>
              </a:stretch>
            </p:blipFill>
            <p:spPr>
              <a:xfrm>
                <a:off x="790560" y="2308320"/>
                <a:ext cx="432000" cy="2514600"/>
              </a:xfrm>
              <a:prstGeom prst="rect">
                <a:avLst/>
              </a:prstGeom>
            </p:spPr>
          </p:pic>
        </mc:Fallback>
      </mc:AlternateContent>
    </p:spTree>
    <p:extLst>
      <p:ext uri="{BB962C8B-B14F-4D97-AF65-F5344CB8AC3E}">
        <p14:creationId xmlns:p14="http://schemas.microsoft.com/office/powerpoint/2010/main" val="16384488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9E0AB-6766-7FFF-B1F6-6F070EFF6EA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C980F18-57CE-8213-1A68-F0D5FA5CFD7D}"/>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95345478-7A58-B798-C8DF-DC61D792FA5C}"/>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11F62881-837E-6DBE-AC4E-A93CC22EECA9}"/>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47C3DE92-77E4-73A3-8AB8-EB8FCFCBA434}"/>
              </a:ext>
            </a:extLst>
          </p:cNvPr>
          <p:cNvSpPr txBox="1"/>
          <p:nvPr/>
        </p:nvSpPr>
        <p:spPr>
          <a:xfrm>
            <a:off x="838199" y="1742193"/>
            <a:ext cx="8706854" cy="3970318"/>
          </a:xfrm>
          <a:prstGeom prst="rect">
            <a:avLst/>
          </a:prstGeom>
          <a:noFill/>
        </p:spPr>
        <p:txBody>
          <a:bodyPr wrap="square">
            <a:spAutoFit/>
          </a:bodyPr>
          <a:lstStyle/>
          <a:p>
            <a:pPr>
              <a:buNone/>
            </a:pPr>
            <a:r>
              <a:rPr lang="es-ES" b="1" dirty="0">
                <a:solidFill>
                  <a:schemeClr val="bg1"/>
                </a:solidFill>
              </a:rPr>
              <a:t>1️⃣ 7️⃣ ¿Cuál es una barrera frecuente en la educación en salud mental?</a:t>
            </a:r>
          </a:p>
          <a:p>
            <a:r>
              <a:rPr lang="es-ES" dirty="0">
                <a:solidFill>
                  <a:schemeClr val="bg1"/>
                </a:solidFill>
              </a:rPr>
              <a:t>a) Aumento de profesionales en salud mental comunitaria. </a:t>
            </a:r>
            <a:br>
              <a:rPr lang="es-ES" dirty="0">
                <a:solidFill>
                  <a:schemeClr val="bg1"/>
                </a:solidFill>
              </a:rPr>
            </a:br>
            <a:r>
              <a:rPr lang="es-ES" dirty="0">
                <a:solidFill>
                  <a:schemeClr val="bg1"/>
                </a:solidFill>
              </a:rPr>
              <a:t>b) Acceso ilimitado a información sobre salud mental.</a:t>
            </a:r>
            <a:br>
              <a:rPr lang="es-ES" dirty="0">
                <a:solidFill>
                  <a:schemeClr val="bg1"/>
                </a:solidFill>
              </a:rPr>
            </a:br>
            <a:r>
              <a:rPr lang="es-ES" dirty="0">
                <a:solidFill>
                  <a:schemeClr val="bg1"/>
                </a:solidFill>
              </a:rPr>
              <a:t>c) Inclusión de la salud mental en programas educativos.</a:t>
            </a:r>
            <a:br>
              <a:rPr lang="es-ES" dirty="0">
                <a:solidFill>
                  <a:schemeClr val="bg1"/>
                </a:solidFill>
              </a:rPr>
            </a:br>
            <a:r>
              <a:rPr lang="es-ES" dirty="0">
                <a:solidFill>
                  <a:schemeClr val="bg1"/>
                </a:solidFill>
              </a:rPr>
              <a:t>d) Estigmatización y mitos sobre los trastornos psicológicos.</a:t>
            </a:r>
          </a:p>
          <a:p>
            <a:pPr>
              <a:buNone/>
            </a:pPr>
            <a:endParaRPr lang="es-ES" dirty="0">
              <a:solidFill>
                <a:schemeClr val="bg1"/>
              </a:solidFill>
            </a:endParaRPr>
          </a:p>
          <a:p>
            <a:pPr lvl="1"/>
            <a:br>
              <a:rPr lang="es-ES" dirty="0">
                <a:solidFill>
                  <a:schemeClr val="bg1"/>
                </a:solidFill>
              </a:rPr>
            </a:br>
            <a:endParaRPr lang="es-ES" dirty="0">
              <a:solidFill>
                <a:schemeClr val="bg1"/>
              </a:solidFill>
            </a:endParaRPr>
          </a:p>
          <a:p>
            <a:pPr>
              <a:buNone/>
            </a:pPr>
            <a:r>
              <a:rPr lang="es-ES" b="1" dirty="0">
                <a:solidFill>
                  <a:schemeClr val="bg1"/>
                </a:solidFill>
              </a:rPr>
              <a:t>1️⃣ 8️⃣ ¿Cuál es una acción clave en una escuela promotora de salud?</a:t>
            </a:r>
          </a:p>
          <a:p>
            <a:r>
              <a:rPr lang="es-ES" dirty="0">
                <a:solidFill>
                  <a:schemeClr val="bg1"/>
                </a:solidFill>
              </a:rPr>
              <a:t>a) Implementación de programas de bienestar emocional y prevención del acoso. </a:t>
            </a:r>
            <a:br>
              <a:rPr lang="es-ES" dirty="0">
                <a:solidFill>
                  <a:schemeClr val="bg1"/>
                </a:solidFill>
              </a:rPr>
            </a:br>
            <a:r>
              <a:rPr lang="es-ES" dirty="0">
                <a:solidFill>
                  <a:schemeClr val="bg1"/>
                </a:solidFill>
              </a:rPr>
              <a:t>b) Atención exclusiva en casos de crisis sin prevención.</a:t>
            </a:r>
            <a:br>
              <a:rPr lang="es-ES" dirty="0">
                <a:solidFill>
                  <a:schemeClr val="bg1"/>
                </a:solidFill>
              </a:rPr>
            </a:br>
            <a:r>
              <a:rPr lang="es-ES" dirty="0">
                <a:solidFill>
                  <a:schemeClr val="bg1"/>
                </a:solidFill>
              </a:rPr>
              <a:t>c) Educar sobre la importancia de la actividad física para evitar el sobrepeso.</a:t>
            </a:r>
            <a:br>
              <a:rPr lang="es-ES" dirty="0">
                <a:solidFill>
                  <a:schemeClr val="bg1"/>
                </a:solidFill>
              </a:rPr>
            </a:br>
            <a:r>
              <a:rPr lang="es-ES" dirty="0">
                <a:solidFill>
                  <a:schemeClr val="bg1"/>
                </a:solidFill>
              </a:rPr>
              <a:t>d) Capacitar únicamente a los profesores y alumnos.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0E1EA1B0-ADA3-5C20-C559-55283FE41151}"/>
                  </a:ext>
                </a:extLst>
              </p14:cNvPr>
              <p14:cNvContentPartPr/>
              <p14:nvPr/>
            </p14:nvContentPartPr>
            <p14:xfrm>
              <a:off x="774720" y="2889360"/>
              <a:ext cx="394200" cy="1663920"/>
            </p14:xfrm>
          </p:contentPart>
        </mc:Choice>
        <mc:Fallback xmlns="">
          <p:pic>
            <p:nvPicPr>
              <p:cNvPr id="3" name="Entrada de lápiz 2">
                <a:extLst>
                  <a:ext uri="{FF2B5EF4-FFF2-40B4-BE49-F238E27FC236}">
                    <a16:creationId xmlns:a16="http://schemas.microsoft.com/office/drawing/2014/main" id="{0E1EA1B0-ADA3-5C20-C559-55283FE41151}"/>
                  </a:ext>
                </a:extLst>
              </p:cNvPr>
              <p:cNvPicPr/>
              <p:nvPr/>
            </p:nvPicPr>
            <p:blipFill>
              <a:blip r:embed="rId5"/>
              <a:stretch>
                <a:fillRect/>
              </a:stretch>
            </p:blipFill>
            <p:spPr>
              <a:xfrm>
                <a:off x="765360" y="2880000"/>
                <a:ext cx="412920" cy="1682640"/>
              </a:xfrm>
              <a:prstGeom prst="rect">
                <a:avLst/>
              </a:prstGeom>
            </p:spPr>
          </p:pic>
        </mc:Fallback>
      </mc:AlternateContent>
    </p:spTree>
    <p:extLst>
      <p:ext uri="{BB962C8B-B14F-4D97-AF65-F5344CB8AC3E}">
        <p14:creationId xmlns:p14="http://schemas.microsoft.com/office/powerpoint/2010/main" val="37000910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9FBB8-DFCE-2B9C-B299-E8AE8EB35E6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D150CBD-CCF3-488C-B16A-4B1B782C04F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DB6EE226-C1D3-A16A-0B02-35386DD14F4B}"/>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418F8DF1-ACC5-433A-8DC1-26A5E86A24A2}"/>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5448F296-2F34-A90F-AA33-B82860B6C080}"/>
              </a:ext>
            </a:extLst>
          </p:cNvPr>
          <p:cNvSpPr txBox="1"/>
          <p:nvPr/>
        </p:nvSpPr>
        <p:spPr>
          <a:xfrm>
            <a:off x="838199" y="1742193"/>
            <a:ext cx="8706854" cy="3970318"/>
          </a:xfrm>
          <a:prstGeom prst="rect">
            <a:avLst/>
          </a:prstGeom>
          <a:noFill/>
        </p:spPr>
        <p:txBody>
          <a:bodyPr wrap="square">
            <a:spAutoFit/>
          </a:bodyPr>
          <a:lstStyle/>
          <a:p>
            <a:pPr>
              <a:buNone/>
            </a:pPr>
            <a:r>
              <a:rPr lang="es-ES" b="1" dirty="0">
                <a:solidFill>
                  <a:schemeClr val="bg1"/>
                </a:solidFill>
              </a:rPr>
              <a:t>1️⃣ 9️⃣ ¿Cuál es una medida clave de bioseguridad en atención psicológica hospitalaria?</a:t>
            </a:r>
          </a:p>
          <a:p>
            <a:r>
              <a:rPr lang="es-ES" dirty="0">
                <a:solidFill>
                  <a:schemeClr val="bg1"/>
                </a:solidFill>
              </a:rPr>
              <a:t>a) No es necesario considerar la bioseguridad en atención de salud mental. </a:t>
            </a:r>
            <a:br>
              <a:rPr lang="es-ES" dirty="0">
                <a:solidFill>
                  <a:schemeClr val="bg1"/>
                </a:solidFill>
              </a:rPr>
            </a:br>
            <a:r>
              <a:rPr lang="es-ES" dirty="0">
                <a:solidFill>
                  <a:schemeClr val="bg1"/>
                </a:solidFill>
              </a:rPr>
              <a:t>b) Exclusiva aplicación de medidas en unidades de emergencia.</a:t>
            </a:r>
            <a:br>
              <a:rPr lang="es-ES" dirty="0">
                <a:solidFill>
                  <a:schemeClr val="bg1"/>
                </a:solidFill>
              </a:rPr>
            </a:br>
            <a:r>
              <a:rPr lang="es-ES" dirty="0">
                <a:solidFill>
                  <a:schemeClr val="bg1"/>
                </a:solidFill>
              </a:rPr>
              <a:t>c) Eliminación de registros clínicos digitales.</a:t>
            </a:r>
            <a:br>
              <a:rPr lang="es-ES" dirty="0">
                <a:solidFill>
                  <a:schemeClr val="bg1"/>
                </a:solidFill>
              </a:rPr>
            </a:br>
            <a:r>
              <a:rPr lang="es-ES" dirty="0">
                <a:solidFill>
                  <a:schemeClr val="bg1"/>
                </a:solidFill>
              </a:rPr>
              <a:t>d) Uso de medidas de prevención de contagios en sesiones con pacientes con enfermedades infecciosas.</a:t>
            </a:r>
          </a:p>
          <a:p>
            <a:pPr lvl="1"/>
            <a:br>
              <a:rPr lang="es-ES" dirty="0">
                <a:solidFill>
                  <a:schemeClr val="bg1"/>
                </a:solidFill>
              </a:rPr>
            </a:br>
            <a:endParaRPr lang="es-ES" dirty="0">
              <a:solidFill>
                <a:schemeClr val="bg1"/>
              </a:solidFill>
            </a:endParaRPr>
          </a:p>
          <a:p>
            <a:pPr>
              <a:buNone/>
            </a:pPr>
            <a:r>
              <a:rPr lang="es-ES" b="1" dirty="0">
                <a:solidFill>
                  <a:schemeClr val="bg1"/>
                </a:solidFill>
              </a:rPr>
              <a:t>2️⃣ 0️⃣ ¿Cuál es una estrategia efectiva para la intervención psicológica en desastres?</a:t>
            </a:r>
          </a:p>
          <a:p>
            <a:r>
              <a:rPr lang="es-ES" dirty="0">
                <a:solidFill>
                  <a:schemeClr val="bg1"/>
                </a:solidFill>
              </a:rPr>
              <a:t>a) Apoyo psicosocial y primeros auxilios psicológicos. </a:t>
            </a:r>
            <a:br>
              <a:rPr lang="es-ES" dirty="0">
                <a:solidFill>
                  <a:schemeClr val="bg1"/>
                </a:solidFill>
              </a:rPr>
            </a:br>
            <a:r>
              <a:rPr lang="es-ES" dirty="0">
                <a:solidFill>
                  <a:schemeClr val="bg1"/>
                </a:solidFill>
              </a:rPr>
              <a:t>b) Exclusivo uso de medicación psiquiátrica.</a:t>
            </a:r>
            <a:br>
              <a:rPr lang="es-ES" dirty="0">
                <a:solidFill>
                  <a:schemeClr val="bg1"/>
                </a:solidFill>
              </a:rPr>
            </a:br>
            <a:r>
              <a:rPr lang="es-ES" dirty="0">
                <a:solidFill>
                  <a:schemeClr val="bg1"/>
                </a:solidFill>
              </a:rPr>
              <a:t>c) Suspensión de la atención en salud mental hasta resolver la crisis.</a:t>
            </a:r>
            <a:br>
              <a:rPr lang="es-ES" dirty="0">
                <a:solidFill>
                  <a:schemeClr val="bg1"/>
                </a:solidFill>
              </a:rPr>
            </a:br>
            <a:r>
              <a:rPr lang="es-ES" dirty="0">
                <a:solidFill>
                  <a:schemeClr val="bg1"/>
                </a:solidFill>
              </a:rPr>
              <a:t>d) Enfoque exclusivo en atención hospitalaria.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470D1A95-0A8C-3A23-F237-A1765AB29551}"/>
                  </a:ext>
                </a:extLst>
              </p14:cNvPr>
              <p14:cNvContentPartPr/>
              <p14:nvPr/>
            </p14:nvContentPartPr>
            <p14:xfrm>
              <a:off x="762120" y="2921040"/>
              <a:ext cx="400320" cy="1651320"/>
            </p14:xfrm>
          </p:contentPart>
        </mc:Choice>
        <mc:Fallback xmlns="">
          <p:pic>
            <p:nvPicPr>
              <p:cNvPr id="3" name="Entrada de lápiz 2">
                <a:extLst>
                  <a:ext uri="{FF2B5EF4-FFF2-40B4-BE49-F238E27FC236}">
                    <a16:creationId xmlns:a16="http://schemas.microsoft.com/office/drawing/2014/main" id="{470D1A95-0A8C-3A23-F237-A1765AB29551}"/>
                  </a:ext>
                </a:extLst>
              </p:cNvPr>
              <p:cNvPicPr/>
              <p:nvPr/>
            </p:nvPicPr>
            <p:blipFill>
              <a:blip r:embed="rId5"/>
              <a:stretch>
                <a:fillRect/>
              </a:stretch>
            </p:blipFill>
            <p:spPr>
              <a:xfrm>
                <a:off x="752760" y="2911680"/>
                <a:ext cx="419040" cy="1670040"/>
              </a:xfrm>
              <a:prstGeom prst="rect">
                <a:avLst/>
              </a:prstGeom>
            </p:spPr>
          </p:pic>
        </mc:Fallback>
      </mc:AlternateContent>
    </p:spTree>
    <p:extLst>
      <p:ext uri="{BB962C8B-B14F-4D97-AF65-F5344CB8AC3E}">
        <p14:creationId xmlns:p14="http://schemas.microsoft.com/office/powerpoint/2010/main" val="16141225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68073-87B1-D3E1-A8CD-BAA983D2AD3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DF964DE-902C-35B1-745C-0EBFF532C009}"/>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25959F05-64BF-C05B-4746-ADB007E7E955}"/>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A9DB180C-3ABD-F3E8-B680-60026590F737}"/>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1B776FD8-3206-084D-5030-247021070739}"/>
              </a:ext>
            </a:extLst>
          </p:cNvPr>
          <p:cNvSpPr txBox="1"/>
          <p:nvPr/>
        </p:nvSpPr>
        <p:spPr>
          <a:xfrm>
            <a:off x="838198" y="1389267"/>
            <a:ext cx="9480889" cy="4801314"/>
          </a:xfrm>
          <a:prstGeom prst="rect">
            <a:avLst/>
          </a:prstGeom>
          <a:noFill/>
        </p:spPr>
        <p:txBody>
          <a:bodyPr wrap="square">
            <a:spAutoFit/>
          </a:bodyPr>
          <a:lstStyle/>
          <a:p>
            <a:pPr>
              <a:buNone/>
            </a:pPr>
            <a:r>
              <a:rPr lang="es-ES" b="1" dirty="0">
                <a:solidFill>
                  <a:schemeClr val="bg1"/>
                </a:solidFill>
              </a:rPr>
              <a:t>2️⃣ 1️⃣ Un psicólogo comunitario realiza una investigación sobre el impacto de la pobreza en la salud mental infantil. ¿Cuál de los siguientes factores representa un determinante estructural según la OMS?</a:t>
            </a:r>
          </a:p>
          <a:p>
            <a:r>
              <a:rPr lang="es-ES" dirty="0">
                <a:solidFill>
                  <a:schemeClr val="bg1"/>
                </a:solidFill>
              </a:rPr>
              <a:t>a) El acceso limitado a servicios de salud mental en la comunidad. </a:t>
            </a:r>
            <a:br>
              <a:rPr lang="es-ES" dirty="0">
                <a:solidFill>
                  <a:schemeClr val="bg1"/>
                </a:solidFill>
              </a:rPr>
            </a:br>
            <a:r>
              <a:rPr lang="es-ES" dirty="0">
                <a:solidFill>
                  <a:schemeClr val="bg1"/>
                </a:solidFill>
              </a:rPr>
              <a:t>b) La preferencia de los padres por métodos de crianza autoritarios.</a:t>
            </a:r>
            <a:br>
              <a:rPr lang="es-ES" dirty="0">
                <a:solidFill>
                  <a:schemeClr val="bg1"/>
                </a:solidFill>
              </a:rPr>
            </a:br>
            <a:r>
              <a:rPr lang="es-ES" dirty="0">
                <a:solidFill>
                  <a:schemeClr val="bg1"/>
                </a:solidFill>
              </a:rPr>
              <a:t>c) El temperamento del niño y su capacidad de afrontamiento.</a:t>
            </a:r>
            <a:br>
              <a:rPr lang="es-ES" dirty="0">
                <a:solidFill>
                  <a:schemeClr val="bg1"/>
                </a:solidFill>
              </a:rPr>
            </a:br>
            <a:r>
              <a:rPr lang="es-ES" dirty="0">
                <a:solidFill>
                  <a:schemeClr val="bg1"/>
                </a:solidFill>
              </a:rPr>
              <a:t>d) La falta de actividad física en la rutina del niño.</a:t>
            </a:r>
          </a:p>
          <a:p>
            <a:pPr lvl="1"/>
            <a:br>
              <a:rPr lang="es-ES" dirty="0">
                <a:solidFill>
                  <a:schemeClr val="bg1"/>
                </a:solidFill>
              </a:rPr>
            </a:br>
            <a:endParaRPr lang="es-ES" dirty="0">
              <a:solidFill>
                <a:schemeClr val="bg1"/>
              </a:solidFill>
            </a:endParaRPr>
          </a:p>
          <a:p>
            <a:pPr>
              <a:buNone/>
            </a:pPr>
            <a:r>
              <a:rPr lang="es-ES" b="1" dirty="0">
                <a:solidFill>
                  <a:schemeClr val="bg1"/>
                </a:solidFill>
              </a:rPr>
              <a:t>2️⃣ 2️⃣ En una comunidad expuesta a contaminación industrial, se observa un aumento en los niveles de ansiedad y depresión en niños. ¿Cuál es la relación más probable entre el ambiente y la salud mental en este caso?</a:t>
            </a:r>
          </a:p>
          <a:p>
            <a:r>
              <a:rPr lang="es-ES" dirty="0">
                <a:solidFill>
                  <a:schemeClr val="bg1"/>
                </a:solidFill>
              </a:rPr>
              <a:t>a) La contaminación genera alteraciones neuroquímicas que predisponen a trastornos mentales. </a:t>
            </a:r>
            <a:br>
              <a:rPr lang="es-ES" dirty="0">
                <a:solidFill>
                  <a:schemeClr val="bg1"/>
                </a:solidFill>
              </a:rPr>
            </a:br>
            <a:r>
              <a:rPr lang="es-ES" dirty="0">
                <a:solidFill>
                  <a:schemeClr val="bg1"/>
                </a:solidFill>
              </a:rPr>
              <a:t>b) La contaminación solo afecta la salud física, no la mental.</a:t>
            </a:r>
            <a:br>
              <a:rPr lang="es-ES" dirty="0">
                <a:solidFill>
                  <a:schemeClr val="bg1"/>
                </a:solidFill>
              </a:rPr>
            </a:br>
            <a:r>
              <a:rPr lang="es-ES" dirty="0">
                <a:solidFill>
                  <a:schemeClr val="bg1"/>
                </a:solidFill>
              </a:rPr>
              <a:t>c) La ansiedad en niños no puede estar relacionada con factores ambientales.</a:t>
            </a:r>
            <a:br>
              <a:rPr lang="es-ES" dirty="0">
                <a:solidFill>
                  <a:schemeClr val="bg1"/>
                </a:solidFill>
              </a:rPr>
            </a:br>
            <a:r>
              <a:rPr lang="es-ES" dirty="0">
                <a:solidFill>
                  <a:schemeClr val="bg1"/>
                </a:solidFill>
              </a:rPr>
              <a:t>d) Solo las enfermedades respiratorias están asociadas a la contaminación.</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9CBF8460-8293-A550-AC6A-3EE87364C5E6}"/>
                  </a:ext>
                </a:extLst>
              </p14:cNvPr>
              <p14:cNvContentPartPr/>
              <p14:nvPr/>
            </p14:nvContentPartPr>
            <p14:xfrm>
              <a:off x="825480" y="2254320"/>
              <a:ext cx="324360" cy="2756160"/>
            </p14:xfrm>
          </p:contentPart>
        </mc:Choice>
        <mc:Fallback xmlns="">
          <p:pic>
            <p:nvPicPr>
              <p:cNvPr id="3" name="Entrada de lápiz 2">
                <a:extLst>
                  <a:ext uri="{FF2B5EF4-FFF2-40B4-BE49-F238E27FC236}">
                    <a16:creationId xmlns:a16="http://schemas.microsoft.com/office/drawing/2014/main" id="{9CBF8460-8293-A550-AC6A-3EE87364C5E6}"/>
                  </a:ext>
                </a:extLst>
              </p:cNvPr>
              <p:cNvPicPr/>
              <p:nvPr/>
            </p:nvPicPr>
            <p:blipFill>
              <a:blip r:embed="rId5"/>
              <a:stretch>
                <a:fillRect/>
              </a:stretch>
            </p:blipFill>
            <p:spPr>
              <a:xfrm>
                <a:off x="816120" y="2244960"/>
                <a:ext cx="343080" cy="2774880"/>
              </a:xfrm>
              <a:prstGeom prst="rect">
                <a:avLst/>
              </a:prstGeom>
            </p:spPr>
          </p:pic>
        </mc:Fallback>
      </mc:AlternateContent>
    </p:spTree>
    <p:extLst>
      <p:ext uri="{BB962C8B-B14F-4D97-AF65-F5344CB8AC3E}">
        <p14:creationId xmlns:p14="http://schemas.microsoft.com/office/powerpoint/2010/main" val="7481176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4DF49-F1C3-D073-225F-A4E79AC409F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802CF95-518B-6019-B7FB-4AE2202E3640}"/>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D566D628-BF94-3ABF-C8C4-1DA7264A3D9B}"/>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13710F0A-937C-162D-77DF-9F4B7A28E622}"/>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5C00687-7121-6F79-E4A7-E7D2D89D0F98}"/>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2️⃣ 3️⃣ Un grupo de psicólogos organiza talleres sobre el impacto del estrés en la salud en una comunidad vulnerable. Según la OMS, esta acción es un ejemplo de:</a:t>
            </a:r>
          </a:p>
          <a:p>
            <a:r>
              <a:rPr lang="es-ES" dirty="0">
                <a:solidFill>
                  <a:schemeClr val="bg1"/>
                </a:solidFill>
              </a:rPr>
              <a:t>a) Empoderamiento comunitario en salud. </a:t>
            </a:r>
            <a:br>
              <a:rPr lang="es-ES" dirty="0">
                <a:solidFill>
                  <a:schemeClr val="bg1"/>
                </a:solidFill>
              </a:rPr>
            </a:br>
            <a:r>
              <a:rPr lang="es-ES" dirty="0">
                <a:solidFill>
                  <a:schemeClr val="bg1"/>
                </a:solidFill>
              </a:rPr>
              <a:t>b) Terapia cognitivo-conductual aplicada a grupos.</a:t>
            </a:r>
            <a:br>
              <a:rPr lang="es-ES" dirty="0">
                <a:solidFill>
                  <a:schemeClr val="bg1"/>
                </a:solidFill>
              </a:rPr>
            </a:br>
            <a:r>
              <a:rPr lang="es-ES" dirty="0">
                <a:solidFill>
                  <a:schemeClr val="bg1"/>
                </a:solidFill>
              </a:rPr>
              <a:t>c) Atención psiquiátrica especializada.</a:t>
            </a:r>
            <a:br>
              <a:rPr lang="es-ES" dirty="0">
                <a:solidFill>
                  <a:schemeClr val="bg1"/>
                </a:solidFill>
              </a:rPr>
            </a:br>
            <a:r>
              <a:rPr lang="es-ES" dirty="0">
                <a:solidFill>
                  <a:schemeClr val="bg1"/>
                </a:solidFill>
              </a:rPr>
              <a:t>d) Estrategia de intervención en crisis.</a:t>
            </a:r>
          </a:p>
          <a:p>
            <a:pPr lvl="1"/>
            <a:br>
              <a:rPr lang="es-ES" dirty="0">
                <a:solidFill>
                  <a:schemeClr val="bg1"/>
                </a:solidFill>
              </a:rPr>
            </a:br>
            <a:endParaRPr lang="es-ES" dirty="0">
              <a:solidFill>
                <a:schemeClr val="bg1"/>
              </a:solidFill>
            </a:endParaRPr>
          </a:p>
          <a:p>
            <a:pPr>
              <a:buNone/>
            </a:pPr>
            <a:r>
              <a:rPr lang="es-ES" b="1" dirty="0">
                <a:solidFill>
                  <a:schemeClr val="bg1"/>
                </a:solidFill>
              </a:rPr>
              <a:t>2️⃣ 4️⃣ Un psicólogo debe diseñar una intervención para mejorar la salud mental de niños en una comunidad rural. ¿Qué información de la ficha familiar le sería más útil?</a:t>
            </a:r>
          </a:p>
          <a:p>
            <a:r>
              <a:rPr lang="es-ES" dirty="0">
                <a:solidFill>
                  <a:schemeClr val="bg1"/>
                </a:solidFill>
              </a:rPr>
              <a:t>a) Factores de riesgo psicosocial y redes de apoyo disponibles. </a:t>
            </a:r>
            <a:br>
              <a:rPr lang="es-ES" dirty="0">
                <a:solidFill>
                  <a:schemeClr val="bg1"/>
                </a:solidFill>
              </a:rPr>
            </a:br>
            <a:r>
              <a:rPr lang="es-ES" dirty="0">
                <a:solidFill>
                  <a:schemeClr val="bg1"/>
                </a:solidFill>
              </a:rPr>
              <a:t>b) Únicamente antecedentes médicos de los padres.</a:t>
            </a:r>
            <a:br>
              <a:rPr lang="es-ES" dirty="0">
                <a:solidFill>
                  <a:schemeClr val="bg1"/>
                </a:solidFill>
              </a:rPr>
            </a:br>
            <a:r>
              <a:rPr lang="es-ES" dirty="0">
                <a:solidFill>
                  <a:schemeClr val="bg1"/>
                </a:solidFill>
              </a:rPr>
              <a:t>c) Registro exclusivo de enfermedades psiquiátricas en la familia.</a:t>
            </a:r>
            <a:br>
              <a:rPr lang="es-ES" dirty="0">
                <a:solidFill>
                  <a:schemeClr val="bg1"/>
                </a:solidFill>
              </a:rPr>
            </a:br>
            <a:r>
              <a:rPr lang="es-ES" dirty="0">
                <a:solidFill>
                  <a:schemeClr val="bg1"/>
                </a:solidFill>
              </a:rPr>
              <a:t>d) Información sobre ingresos económicos sin otros determinantes.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96857669-A76B-9E2D-E9D6-CA6EB62128DB}"/>
                  </a:ext>
                </a:extLst>
              </p14:cNvPr>
              <p14:cNvContentPartPr/>
              <p14:nvPr/>
            </p14:nvContentPartPr>
            <p14:xfrm>
              <a:off x="831960" y="2292480"/>
              <a:ext cx="343080" cy="2546640"/>
            </p14:xfrm>
          </p:contentPart>
        </mc:Choice>
        <mc:Fallback xmlns="">
          <p:pic>
            <p:nvPicPr>
              <p:cNvPr id="3" name="Entrada de lápiz 2">
                <a:extLst>
                  <a:ext uri="{FF2B5EF4-FFF2-40B4-BE49-F238E27FC236}">
                    <a16:creationId xmlns:a16="http://schemas.microsoft.com/office/drawing/2014/main" id="{96857669-A76B-9E2D-E9D6-CA6EB62128DB}"/>
                  </a:ext>
                </a:extLst>
              </p:cNvPr>
              <p:cNvPicPr/>
              <p:nvPr/>
            </p:nvPicPr>
            <p:blipFill>
              <a:blip r:embed="rId5"/>
              <a:stretch>
                <a:fillRect/>
              </a:stretch>
            </p:blipFill>
            <p:spPr>
              <a:xfrm>
                <a:off x="822600" y="2283120"/>
                <a:ext cx="361800" cy="2565360"/>
              </a:xfrm>
              <a:prstGeom prst="rect">
                <a:avLst/>
              </a:prstGeom>
            </p:spPr>
          </p:pic>
        </mc:Fallback>
      </mc:AlternateContent>
    </p:spTree>
    <p:extLst>
      <p:ext uri="{BB962C8B-B14F-4D97-AF65-F5344CB8AC3E}">
        <p14:creationId xmlns:p14="http://schemas.microsoft.com/office/powerpoint/2010/main" val="41660917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F82A4-73BF-6448-0AAE-AF7827E4B14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B9B55F9-F173-B0B1-28DD-B6F75168E9D8}"/>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6DAE7240-617E-B287-9351-3DB46506B47E}"/>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AF2FAF3B-2A91-B059-312B-456C93185283}"/>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6AC20AF4-1283-AB6C-0704-C030DD120BBC}"/>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2️⃣ 5️⃣ En una comunidad afectada por violencia intrafamiliar, ¿cuál sería la mejor estrategia de intervención?</a:t>
            </a:r>
          </a:p>
          <a:p>
            <a:r>
              <a:rPr lang="es-ES" dirty="0">
                <a:solidFill>
                  <a:schemeClr val="bg1"/>
                </a:solidFill>
              </a:rPr>
              <a:t>a) Crear grupos de apoyo y fortalecer redes comunitarias. </a:t>
            </a:r>
            <a:br>
              <a:rPr lang="es-ES" dirty="0">
                <a:solidFill>
                  <a:schemeClr val="bg1"/>
                </a:solidFill>
              </a:rPr>
            </a:br>
            <a:r>
              <a:rPr lang="es-ES" dirty="0">
                <a:solidFill>
                  <a:schemeClr val="bg1"/>
                </a:solidFill>
              </a:rPr>
              <a:t>b) Aplicar tratamientos farmacológicos sin intervenciones psicosociales.</a:t>
            </a:r>
            <a:br>
              <a:rPr lang="es-ES" dirty="0">
                <a:solidFill>
                  <a:schemeClr val="bg1"/>
                </a:solidFill>
              </a:rPr>
            </a:br>
            <a:r>
              <a:rPr lang="es-ES" dirty="0">
                <a:solidFill>
                  <a:schemeClr val="bg1"/>
                </a:solidFill>
              </a:rPr>
              <a:t>c) Fomentar la exclusión de las víctimas de la comunidad para su protección.</a:t>
            </a:r>
            <a:br>
              <a:rPr lang="es-ES" dirty="0">
                <a:solidFill>
                  <a:schemeClr val="bg1"/>
                </a:solidFill>
              </a:rPr>
            </a:br>
            <a:r>
              <a:rPr lang="es-ES" dirty="0">
                <a:solidFill>
                  <a:schemeClr val="bg1"/>
                </a:solidFill>
              </a:rPr>
              <a:t>d) Implementar campañas de prevención sin atención a los afectados.</a:t>
            </a:r>
          </a:p>
          <a:p>
            <a:pPr lvl="1"/>
            <a:br>
              <a:rPr lang="es-ES" dirty="0">
                <a:solidFill>
                  <a:schemeClr val="bg1"/>
                </a:solidFill>
              </a:rPr>
            </a:br>
            <a:endParaRPr lang="es-ES" dirty="0">
              <a:solidFill>
                <a:schemeClr val="bg1"/>
              </a:solidFill>
            </a:endParaRPr>
          </a:p>
          <a:p>
            <a:pPr>
              <a:buNone/>
            </a:pPr>
            <a:r>
              <a:rPr lang="es-ES" b="1" dirty="0">
                <a:solidFill>
                  <a:schemeClr val="bg1"/>
                </a:solidFill>
              </a:rPr>
              <a:t>2️⃣ 6️⃣ En un programa de salud mental en adolescentes, ¿cuál de los siguientes actores es clave en el trabajo intersectorial?</a:t>
            </a:r>
          </a:p>
          <a:p>
            <a:r>
              <a:rPr lang="es-ES" dirty="0">
                <a:solidFill>
                  <a:schemeClr val="bg1"/>
                </a:solidFill>
              </a:rPr>
              <a:t>a) Psicólogos, educadores y autoridades locales. </a:t>
            </a:r>
            <a:br>
              <a:rPr lang="es-ES" dirty="0">
                <a:solidFill>
                  <a:schemeClr val="bg1"/>
                </a:solidFill>
              </a:rPr>
            </a:br>
            <a:r>
              <a:rPr lang="es-ES" dirty="0">
                <a:solidFill>
                  <a:schemeClr val="bg1"/>
                </a:solidFill>
              </a:rPr>
              <a:t>b) Únicamente profesionales de la salud mental.</a:t>
            </a:r>
            <a:br>
              <a:rPr lang="es-ES" dirty="0">
                <a:solidFill>
                  <a:schemeClr val="bg1"/>
                </a:solidFill>
              </a:rPr>
            </a:br>
            <a:r>
              <a:rPr lang="es-ES" dirty="0">
                <a:solidFill>
                  <a:schemeClr val="bg1"/>
                </a:solidFill>
              </a:rPr>
              <a:t>c) Exclusivamente padres de familia sin apoyo profesional.</a:t>
            </a:r>
            <a:br>
              <a:rPr lang="es-ES" dirty="0">
                <a:solidFill>
                  <a:schemeClr val="bg1"/>
                </a:solidFill>
              </a:rPr>
            </a:br>
            <a:r>
              <a:rPr lang="es-ES" dirty="0">
                <a:solidFill>
                  <a:schemeClr val="bg1"/>
                </a:solidFill>
              </a:rPr>
              <a:t>d) Empresas privadas sin coordinación con el Estado.</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39113FF1-0F3D-D34A-E5F4-BD3BEDC38413}"/>
                  </a:ext>
                </a:extLst>
              </p14:cNvPr>
              <p14:cNvContentPartPr/>
              <p14:nvPr/>
            </p14:nvContentPartPr>
            <p14:xfrm>
              <a:off x="851040" y="2343240"/>
              <a:ext cx="349560" cy="2470320"/>
            </p14:xfrm>
          </p:contentPart>
        </mc:Choice>
        <mc:Fallback xmlns="">
          <p:pic>
            <p:nvPicPr>
              <p:cNvPr id="3" name="Entrada de lápiz 2">
                <a:extLst>
                  <a:ext uri="{FF2B5EF4-FFF2-40B4-BE49-F238E27FC236}">
                    <a16:creationId xmlns:a16="http://schemas.microsoft.com/office/drawing/2014/main" id="{39113FF1-0F3D-D34A-E5F4-BD3BEDC38413}"/>
                  </a:ext>
                </a:extLst>
              </p:cNvPr>
              <p:cNvPicPr/>
              <p:nvPr/>
            </p:nvPicPr>
            <p:blipFill>
              <a:blip r:embed="rId5"/>
              <a:stretch>
                <a:fillRect/>
              </a:stretch>
            </p:blipFill>
            <p:spPr>
              <a:xfrm>
                <a:off x="841680" y="2333880"/>
                <a:ext cx="368280" cy="2489040"/>
              </a:xfrm>
              <a:prstGeom prst="rect">
                <a:avLst/>
              </a:prstGeom>
            </p:spPr>
          </p:pic>
        </mc:Fallback>
      </mc:AlternateContent>
    </p:spTree>
    <p:extLst>
      <p:ext uri="{BB962C8B-B14F-4D97-AF65-F5344CB8AC3E}">
        <p14:creationId xmlns:p14="http://schemas.microsoft.com/office/powerpoint/2010/main" val="2662997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C104D-F51C-14C7-446E-9F502AD8E2E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3A7031B-937C-7763-8EE9-25A4DBCF9B15}"/>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EBF24107-2E7F-60F0-A205-2A7E7D8BC27E}"/>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1D161576-F3C5-26BD-BDBC-5A26F978E4D2}"/>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8C1C19E1-F67A-5C6F-4453-E06BAECD793B}"/>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2️⃣ 7️⃣ ¿Qué indicador es más útil para evaluar la efectividad de un Plan de Salud Mental Local?</a:t>
            </a:r>
          </a:p>
          <a:p>
            <a:r>
              <a:rPr lang="es-ES" dirty="0">
                <a:solidFill>
                  <a:schemeClr val="bg1"/>
                </a:solidFill>
              </a:rPr>
              <a:t>a) Reducción en la prevalencia de síntomas de ansiedad y depresión. </a:t>
            </a:r>
            <a:br>
              <a:rPr lang="es-ES" dirty="0">
                <a:solidFill>
                  <a:schemeClr val="bg1"/>
                </a:solidFill>
              </a:rPr>
            </a:br>
            <a:r>
              <a:rPr lang="es-ES" dirty="0">
                <a:solidFill>
                  <a:schemeClr val="bg1"/>
                </a:solidFill>
              </a:rPr>
              <a:t>b) Cantidad de consultas médicas generales realizadas.</a:t>
            </a:r>
            <a:br>
              <a:rPr lang="es-ES" dirty="0">
                <a:solidFill>
                  <a:schemeClr val="bg1"/>
                </a:solidFill>
              </a:rPr>
            </a:br>
            <a:r>
              <a:rPr lang="es-ES" dirty="0">
                <a:solidFill>
                  <a:schemeClr val="bg1"/>
                </a:solidFill>
              </a:rPr>
              <a:t>c) Número de personas que asisten a charlas informativas.</a:t>
            </a:r>
            <a:br>
              <a:rPr lang="es-ES" dirty="0">
                <a:solidFill>
                  <a:schemeClr val="bg1"/>
                </a:solidFill>
              </a:rPr>
            </a:br>
            <a:r>
              <a:rPr lang="es-ES" dirty="0">
                <a:solidFill>
                  <a:schemeClr val="bg1"/>
                </a:solidFill>
              </a:rPr>
              <a:t>d) Cantidad de publicaciones en redes sociales sobre el plan.</a:t>
            </a:r>
          </a:p>
          <a:p>
            <a:pPr lvl="1"/>
            <a:br>
              <a:rPr lang="es-ES" dirty="0">
                <a:solidFill>
                  <a:schemeClr val="bg1"/>
                </a:solidFill>
              </a:rPr>
            </a:br>
            <a:endParaRPr lang="es-ES" dirty="0">
              <a:solidFill>
                <a:schemeClr val="bg1"/>
              </a:solidFill>
            </a:endParaRPr>
          </a:p>
          <a:p>
            <a:pPr>
              <a:buNone/>
            </a:pPr>
            <a:r>
              <a:rPr lang="es-ES" b="1" dirty="0">
                <a:solidFill>
                  <a:schemeClr val="bg1"/>
                </a:solidFill>
              </a:rPr>
              <a:t>2️⃣ 8️⃣ Un hospital psiquiátrico implementa un sistema de </a:t>
            </a:r>
            <a:r>
              <a:rPr lang="es-ES" b="1" dirty="0" err="1">
                <a:solidFill>
                  <a:schemeClr val="bg1"/>
                </a:solidFill>
              </a:rPr>
              <a:t>telepsicología</a:t>
            </a:r>
            <a:r>
              <a:rPr lang="es-ES" b="1" dirty="0">
                <a:solidFill>
                  <a:schemeClr val="bg1"/>
                </a:solidFill>
              </a:rPr>
              <a:t>. ¿Cuál es su principal beneficio?</a:t>
            </a:r>
          </a:p>
          <a:p>
            <a:r>
              <a:rPr lang="es-ES" dirty="0">
                <a:solidFill>
                  <a:schemeClr val="bg1"/>
                </a:solidFill>
              </a:rPr>
              <a:t>a) Reducir el rol del psicólogo en la intervención. </a:t>
            </a:r>
            <a:br>
              <a:rPr lang="es-ES" dirty="0">
                <a:solidFill>
                  <a:schemeClr val="bg1"/>
                </a:solidFill>
              </a:rPr>
            </a:br>
            <a:r>
              <a:rPr lang="es-ES" dirty="0">
                <a:solidFill>
                  <a:schemeClr val="bg1"/>
                </a:solidFill>
              </a:rPr>
              <a:t>b) Reemplazar completamente la terapia presencial.</a:t>
            </a:r>
            <a:br>
              <a:rPr lang="es-ES" dirty="0">
                <a:solidFill>
                  <a:schemeClr val="bg1"/>
                </a:solidFill>
              </a:rPr>
            </a:br>
            <a:r>
              <a:rPr lang="es-ES" dirty="0">
                <a:solidFill>
                  <a:schemeClr val="bg1"/>
                </a:solidFill>
              </a:rPr>
              <a:t>c) Evitar la necesidad de registros clínicos electrónicos.</a:t>
            </a:r>
            <a:br>
              <a:rPr lang="es-ES" dirty="0">
                <a:solidFill>
                  <a:schemeClr val="bg1"/>
                </a:solidFill>
              </a:rPr>
            </a:br>
            <a:r>
              <a:rPr lang="es-ES" dirty="0">
                <a:solidFill>
                  <a:schemeClr val="bg1"/>
                </a:solidFill>
              </a:rPr>
              <a:t>d) Aumentar el acceso a salud mental en personas con movilidad reducida.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423812B2-10E4-6193-4FA0-20F93DCD4988}"/>
                  </a:ext>
                </a:extLst>
              </p14:cNvPr>
              <p14:cNvContentPartPr/>
              <p14:nvPr/>
            </p14:nvContentPartPr>
            <p14:xfrm>
              <a:off x="799920" y="2076480"/>
              <a:ext cx="6007680" cy="3619800"/>
            </p14:xfrm>
          </p:contentPart>
        </mc:Choice>
        <mc:Fallback xmlns="">
          <p:pic>
            <p:nvPicPr>
              <p:cNvPr id="3" name="Entrada de lápiz 2">
                <a:extLst>
                  <a:ext uri="{FF2B5EF4-FFF2-40B4-BE49-F238E27FC236}">
                    <a16:creationId xmlns:a16="http://schemas.microsoft.com/office/drawing/2014/main" id="{423812B2-10E4-6193-4FA0-20F93DCD4988}"/>
                  </a:ext>
                </a:extLst>
              </p:cNvPr>
              <p:cNvPicPr/>
              <p:nvPr/>
            </p:nvPicPr>
            <p:blipFill>
              <a:blip r:embed="rId5"/>
              <a:stretch>
                <a:fillRect/>
              </a:stretch>
            </p:blipFill>
            <p:spPr>
              <a:xfrm>
                <a:off x="790560" y="2067120"/>
                <a:ext cx="6026400" cy="3638520"/>
              </a:xfrm>
              <a:prstGeom prst="rect">
                <a:avLst/>
              </a:prstGeom>
            </p:spPr>
          </p:pic>
        </mc:Fallback>
      </mc:AlternateContent>
    </p:spTree>
    <p:extLst>
      <p:ext uri="{BB962C8B-B14F-4D97-AF65-F5344CB8AC3E}">
        <p14:creationId xmlns:p14="http://schemas.microsoft.com/office/powerpoint/2010/main" val="197322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3D10A-819A-E6D8-C63A-49C18D3B8CA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43106E5-15DF-76CA-019B-52FFBD04881B}"/>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59757967-82F9-086D-57A2-E6AF114E523E}"/>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B763D297-6897-BCA3-26C1-82005F8CFF0A}"/>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B12B7BD2-8721-DE1E-2A67-6BE73B2B4DCF}"/>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2️⃣ 9️⃣ ¿Qué relación existe entre la alimentación y la salud mental?</a:t>
            </a:r>
          </a:p>
          <a:p>
            <a:r>
              <a:rPr lang="es-ES" dirty="0">
                <a:solidFill>
                  <a:schemeClr val="bg1"/>
                </a:solidFill>
              </a:rPr>
              <a:t>a) El déficit de micronutrientes puede afectar el estado de ánimo. </a:t>
            </a:r>
            <a:br>
              <a:rPr lang="es-ES" dirty="0">
                <a:solidFill>
                  <a:schemeClr val="bg1"/>
                </a:solidFill>
              </a:rPr>
            </a:br>
            <a:r>
              <a:rPr lang="es-ES" dirty="0">
                <a:solidFill>
                  <a:schemeClr val="bg1"/>
                </a:solidFill>
              </a:rPr>
              <a:t>b) La alimentación no influye en la salud mental.</a:t>
            </a:r>
            <a:br>
              <a:rPr lang="es-ES" dirty="0">
                <a:solidFill>
                  <a:schemeClr val="bg1"/>
                </a:solidFill>
              </a:rPr>
            </a:br>
            <a:r>
              <a:rPr lang="es-ES" dirty="0">
                <a:solidFill>
                  <a:schemeClr val="bg1"/>
                </a:solidFill>
              </a:rPr>
              <a:t>c) El consumo de azúcar es la única causa de trastornos de ansiedad.</a:t>
            </a:r>
            <a:br>
              <a:rPr lang="es-ES" dirty="0">
                <a:solidFill>
                  <a:schemeClr val="bg1"/>
                </a:solidFill>
              </a:rPr>
            </a:br>
            <a:r>
              <a:rPr lang="es-ES" dirty="0">
                <a:solidFill>
                  <a:schemeClr val="bg1"/>
                </a:solidFill>
              </a:rPr>
              <a:t>d) Solo los trastornos psiquiátricos severos están influenciados por la dieta.</a:t>
            </a:r>
          </a:p>
          <a:p>
            <a:pPr lvl="1"/>
            <a:br>
              <a:rPr lang="es-ES" dirty="0">
                <a:solidFill>
                  <a:schemeClr val="bg1"/>
                </a:solidFill>
              </a:rPr>
            </a:br>
            <a:endParaRPr lang="es-ES" dirty="0">
              <a:solidFill>
                <a:schemeClr val="bg1"/>
              </a:solidFill>
            </a:endParaRPr>
          </a:p>
          <a:p>
            <a:pPr>
              <a:buNone/>
            </a:pPr>
            <a:r>
              <a:rPr lang="es-ES" b="1" dirty="0">
                <a:solidFill>
                  <a:schemeClr val="bg1"/>
                </a:solidFill>
              </a:rPr>
              <a:t>3️⃣ 0️⃣ En un estudio sobre la relación entre nutrición y salud mental, se encuentra que los pacientes con depresión presentan deficiencia de ácidos grasos omega-3. ¿Qué estrategia de intervención nutricional podría recomendarse?</a:t>
            </a:r>
          </a:p>
          <a:p>
            <a:r>
              <a:rPr lang="es-ES" dirty="0">
                <a:solidFill>
                  <a:schemeClr val="bg1"/>
                </a:solidFill>
              </a:rPr>
              <a:t>a) Aumento en el consumo de pescados grasos y semillas de chía. </a:t>
            </a:r>
            <a:br>
              <a:rPr lang="es-ES" dirty="0">
                <a:solidFill>
                  <a:schemeClr val="bg1"/>
                </a:solidFill>
              </a:rPr>
            </a:br>
            <a:r>
              <a:rPr lang="es-ES" dirty="0">
                <a:solidFill>
                  <a:schemeClr val="bg1"/>
                </a:solidFill>
              </a:rPr>
              <a:t>b) Eliminación total de carbohidratos en la dieta.</a:t>
            </a:r>
            <a:br>
              <a:rPr lang="es-ES" dirty="0">
                <a:solidFill>
                  <a:schemeClr val="bg1"/>
                </a:solidFill>
              </a:rPr>
            </a:br>
            <a:r>
              <a:rPr lang="es-ES" dirty="0">
                <a:solidFill>
                  <a:schemeClr val="bg1"/>
                </a:solidFill>
              </a:rPr>
              <a:t>c) Uso exclusivo de suplementos sin cambios en la alimentación.</a:t>
            </a:r>
            <a:br>
              <a:rPr lang="es-ES" dirty="0">
                <a:solidFill>
                  <a:schemeClr val="bg1"/>
                </a:solidFill>
              </a:rPr>
            </a:br>
            <a:r>
              <a:rPr lang="es-ES" dirty="0">
                <a:solidFill>
                  <a:schemeClr val="bg1"/>
                </a:solidFill>
              </a:rPr>
              <a:t>d) Restricción del consumo de grasas saludables.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0F599DAD-CCA5-4BA5-0CFB-9B6CC63E2932}"/>
                  </a:ext>
                </a:extLst>
              </p14:cNvPr>
              <p14:cNvContentPartPr/>
              <p14:nvPr/>
            </p14:nvContentPartPr>
            <p14:xfrm>
              <a:off x="844560" y="2127240"/>
              <a:ext cx="7169400" cy="2648160"/>
            </p14:xfrm>
          </p:contentPart>
        </mc:Choice>
        <mc:Fallback xmlns="">
          <p:pic>
            <p:nvPicPr>
              <p:cNvPr id="3" name="Entrada de lápiz 2">
                <a:extLst>
                  <a:ext uri="{FF2B5EF4-FFF2-40B4-BE49-F238E27FC236}">
                    <a16:creationId xmlns:a16="http://schemas.microsoft.com/office/drawing/2014/main" id="{0F599DAD-CCA5-4BA5-0CFB-9B6CC63E2932}"/>
                  </a:ext>
                </a:extLst>
              </p:cNvPr>
              <p:cNvPicPr/>
              <p:nvPr/>
            </p:nvPicPr>
            <p:blipFill>
              <a:blip r:embed="rId5"/>
              <a:stretch>
                <a:fillRect/>
              </a:stretch>
            </p:blipFill>
            <p:spPr>
              <a:xfrm>
                <a:off x="835200" y="2117880"/>
                <a:ext cx="7188120" cy="2666880"/>
              </a:xfrm>
              <a:prstGeom prst="rect">
                <a:avLst/>
              </a:prstGeom>
            </p:spPr>
          </p:pic>
        </mc:Fallback>
      </mc:AlternateContent>
    </p:spTree>
    <p:extLst>
      <p:ext uri="{BB962C8B-B14F-4D97-AF65-F5344CB8AC3E}">
        <p14:creationId xmlns:p14="http://schemas.microsoft.com/office/powerpoint/2010/main" val="21186443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8569-2FB6-B94D-290B-F322EB77326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E3E0D4C-133F-8960-F0D1-27BE5937761E}"/>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DE2F2ECE-12C5-A681-1BEB-0505ED9EDABE}"/>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9EA849D2-911F-6884-F111-6ED0B29C4691}"/>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E6A2B774-97C7-A60F-C543-028A6A4A45A3}"/>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3️⃣ 1️⃣ Una comunidad reporta un aumento en la incidencia de dengue. Además de la fumigación, ¿qué estrategia debe aplicarse para reducir los casos en el futuro?</a:t>
            </a:r>
          </a:p>
          <a:p>
            <a:r>
              <a:rPr lang="es-ES" dirty="0">
                <a:solidFill>
                  <a:schemeClr val="bg1"/>
                </a:solidFill>
              </a:rPr>
              <a:t>a) Eliminación de criaderos de mosquitos y educación comunitaria. </a:t>
            </a:r>
            <a:br>
              <a:rPr lang="es-ES" dirty="0">
                <a:solidFill>
                  <a:schemeClr val="bg1"/>
                </a:solidFill>
              </a:rPr>
            </a:br>
            <a:r>
              <a:rPr lang="es-ES" dirty="0">
                <a:solidFill>
                  <a:schemeClr val="bg1"/>
                </a:solidFill>
              </a:rPr>
              <a:t>b) Aislamiento total de los casos detectados sin intervención comunitaria.</a:t>
            </a:r>
            <a:br>
              <a:rPr lang="es-ES" dirty="0">
                <a:solidFill>
                  <a:schemeClr val="bg1"/>
                </a:solidFill>
              </a:rPr>
            </a:br>
            <a:r>
              <a:rPr lang="es-ES" dirty="0">
                <a:solidFill>
                  <a:schemeClr val="bg1"/>
                </a:solidFill>
              </a:rPr>
              <a:t>c) Suspensión de actividades al aire libre sin otras medidas de prevención.</a:t>
            </a:r>
            <a:br>
              <a:rPr lang="es-ES" dirty="0">
                <a:solidFill>
                  <a:schemeClr val="bg1"/>
                </a:solidFill>
              </a:rPr>
            </a:br>
            <a:r>
              <a:rPr lang="es-ES" dirty="0">
                <a:solidFill>
                  <a:schemeClr val="bg1"/>
                </a:solidFill>
              </a:rPr>
              <a:t>d) Uso masivo de antibióticos en la población para evitar complicaciones.</a:t>
            </a:r>
          </a:p>
          <a:p>
            <a:pPr lvl="1"/>
            <a:br>
              <a:rPr lang="es-ES" dirty="0">
                <a:solidFill>
                  <a:schemeClr val="bg1"/>
                </a:solidFill>
              </a:rPr>
            </a:br>
            <a:endParaRPr lang="es-ES" dirty="0">
              <a:solidFill>
                <a:schemeClr val="bg1"/>
              </a:solidFill>
            </a:endParaRPr>
          </a:p>
          <a:p>
            <a:pPr>
              <a:buNone/>
            </a:pPr>
            <a:r>
              <a:rPr lang="es-ES" b="1" dirty="0">
                <a:solidFill>
                  <a:schemeClr val="bg1"/>
                </a:solidFill>
              </a:rPr>
              <a:t>3️⃣ 2️⃣ En un hospital psiquiátrico, se reporta una inadecuada segregación de residuos </a:t>
            </a:r>
            <a:r>
              <a:rPr lang="es-ES" b="1" dirty="0" err="1">
                <a:solidFill>
                  <a:schemeClr val="bg1"/>
                </a:solidFill>
              </a:rPr>
              <a:t>biocontaminados</a:t>
            </a:r>
            <a:r>
              <a:rPr lang="es-ES" b="1" dirty="0">
                <a:solidFill>
                  <a:schemeClr val="bg1"/>
                </a:solidFill>
              </a:rPr>
              <a:t>. ¿Qué consecuencia puede derivarse de esto?</a:t>
            </a:r>
          </a:p>
          <a:p>
            <a:r>
              <a:rPr lang="es-ES" dirty="0">
                <a:solidFill>
                  <a:schemeClr val="bg1"/>
                </a:solidFill>
              </a:rPr>
              <a:t>a) Aumento del riesgo de infecciones entre el personal y pacientes. </a:t>
            </a:r>
            <a:br>
              <a:rPr lang="es-ES" dirty="0">
                <a:solidFill>
                  <a:schemeClr val="bg1"/>
                </a:solidFill>
              </a:rPr>
            </a:br>
            <a:r>
              <a:rPr lang="es-ES" dirty="0">
                <a:solidFill>
                  <a:schemeClr val="bg1"/>
                </a:solidFill>
              </a:rPr>
              <a:t>b) Disminución de costos operativos en la gestión hospitalaria.</a:t>
            </a:r>
            <a:br>
              <a:rPr lang="es-ES" dirty="0">
                <a:solidFill>
                  <a:schemeClr val="bg1"/>
                </a:solidFill>
              </a:rPr>
            </a:br>
            <a:r>
              <a:rPr lang="es-ES" dirty="0">
                <a:solidFill>
                  <a:schemeClr val="bg1"/>
                </a:solidFill>
              </a:rPr>
              <a:t>c) Reducción en la cantidad de desechos generados.</a:t>
            </a:r>
            <a:br>
              <a:rPr lang="es-ES" dirty="0">
                <a:solidFill>
                  <a:schemeClr val="bg1"/>
                </a:solidFill>
              </a:rPr>
            </a:br>
            <a:r>
              <a:rPr lang="es-ES" dirty="0">
                <a:solidFill>
                  <a:schemeClr val="bg1"/>
                </a:solidFill>
              </a:rPr>
              <a:t>d) Eliminación de la necesidad de capacitación en bioseguridad.</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F0F08937-BC8B-7573-E67A-D5155B299D2B}"/>
                  </a:ext>
                </a:extLst>
              </p14:cNvPr>
              <p14:cNvContentPartPr/>
              <p14:nvPr/>
            </p14:nvContentPartPr>
            <p14:xfrm>
              <a:off x="781200" y="2400480"/>
              <a:ext cx="362160" cy="2394000"/>
            </p14:xfrm>
          </p:contentPart>
        </mc:Choice>
        <mc:Fallback xmlns="">
          <p:pic>
            <p:nvPicPr>
              <p:cNvPr id="3" name="Entrada de lápiz 2">
                <a:extLst>
                  <a:ext uri="{FF2B5EF4-FFF2-40B4-BE49-F238E27FC236}">
                    <a16:creationId xmlns:a16="http://schemas.microsoft.com/office/drawing/2014/main" id="{F0F08937-BC8B-7573-E67A-D5155B299D2B}"/>
                  </a:ext>
                </a:extLst>
              </p:cNvPr>
              <p:cNvPicPr/>
              <p:nvPr/>
            </p:nvPicPr>
            <p:blipFill>
              <a:blip r:embed="rId5"/>
              <a:stretch>
                <a:fillRect/>
              </a:stretch>
            </p:blipFill>
            <p:spPr>
              <a:xfrm>
                <a:off x="771840" y="2391120"/>
                <a:ext cx="380880" cy="2412720"/>
              </a:xfrm>
              <a:prstGeom prst="rect">
                <a:avLst/>
              </a:prstGeom>
            </p:spPr>
          </p:pic>
        </mc:Fallback>
      </mc:AlternateContent>
    </p:spTree>
    <p:extLst>
      <p:ext uri="{BB962C8B-B14F-4D97-AF65-F5344CB8AC3E}">
        <p14:creationId xmlns:p14="http://schemas.microsoft.com/office/powerpoint/2010/main" val="25317341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40363-0C38-2E74-E16A-6736947C45E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BF41506-BD91-752B-CE66-9B955DFDCCC6}"/>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225308AA-3168-40B8-EDE2-8AE55B662AE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B49163C2-DEB5-E768-3DE0-1726C9FE4847}"/>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A49ABFDF-9105-513F-BE19-50BFB722D0AB}"/>
              </a:ext>
            </a:extLst>
          </p:cNvPr>
          <p:cNvSpPr txBox="1"/>
          <p:nvPr/>
        </p:nvSpPr>
        <p:spPr>
          <a:xfrm>
            <a:off x="838199" y="1742193"/>
            <a:ext cx="8706854" cy="4524315"/>
          </a:xfrm>
          <a:prstGeom prst="rect">
            <a:avLst/>
          </a:prstGeom>
          <a:noFill/>
        </p:spPr>
        <p:txBody>
          <a:bodyPr wrap="square">
            <a:spAutoFit/>
          </a:bodyPr>
          <a:lstStyle/>
          <a:p>
            <a:pPr>
              <a:buNone/>
            </a:pPr>
            <a:r>
              <a:rPr lang="es-ES" b="1" dirty="0">
                <a:solidFill>
                  <a:schemeClr val="bg1"/>
                </a:solidFill>
              </a:rPr>
              <a:t>3️⃣ 3️⃣ Un psicólogo laboral detecta altos niveles de ansiedad y fatiga en el personal de salud de una UCI. ¿Cuál sería la intervención más efectiva para reducir el impacto del estrés laboral?</a:t>
            </a:r>
          </a:p>
          <a:p>
            <a:r>
              <a:rPr lang="es-ES" dirty="0">
                <a:solidFill>
                  <a:schemeClr val="bg1"/>
                </a:solidFill>
              </a:rPr>
              <a:t>a) Implementar pausas activas y programas de apoyo psicológico. </a:t>
            </a:r>
            <a:br>
              <a:rPr lang="es-ES" dirty="0">
                <a:solidFill>
                  <a:schemeClr val="bg1"/>
                </a:solidFill>
              </a:rPr>
            </a:br>
            <a:r>
              <a:rPr lang="es-ES" dirty="0">
                <a:solidFill>
                  <a:schemeClr val="bg1"/>
                </a:solidFill>
              </a:rPr>
              <a:t>b) Aumentar las horas de trabajo para mejorar la productividad.</a:t>
            </a:r>
            <a:br>
              <a:rPr lang="es-ES" dirty="0">
                <a:solidFill>
                  <a:schemeClr val="bg1"/>
                </a:solidFill>
              </a:rPr>
            </a:br>
            <a:r>
              <a:rPr lang="es-ES" dirty="0">
                <a:solidFill>
                  <a:schemeClr val="bg1"/>
                </a:solidFill>
              </a:rPr>
              <a:t>c) Eliminar las reuniones de equipo para evitar discusiones.</a:t>
            </a:r>
            <a:br>
              <a:rPr lang="es-ES" dirty="0">
                <a:solidFill>
                  <a:schemeClr val="bg1"/>
                </a:solidFill>
              </a:rPr>
            </a:br>
            <a:r>
              <a:rPr lang="es-ES" dirty="0">
                <a:solidFill>
                  <a:schemeClr val="bg1"/>
                </a:solidFill>
              </a:rPr>
              <a:t>d) Aplicar una política de "tolerancia cero" a quejas del personal.</a:t>
            </a:r>
          </a:p>
          <a:p>
            <a:pPr lvl="1"/>
            <a:br>
              <a:rPr lang="es-ES" dirty="0">
                <a:solidFill>
                  <a:schemeClr val="bg1"/>
                </a:solidFill>
              </a:rPr>
            </a:br>
            <a:endParaRPr lang="es-ES" dirty="0">
              <a:solidFill>
                <a:schemeClr val="bg1"/>
              </a:solidFill>
            </a:endParaRPr>
          </a:p>
          <a:p>
            <a:pPr>
              <a:buNone/>
            </a:pPr>
            <a:r>
              <a:rPr lang="es-ES" b="1" dirty="0">
                <a:solidFill>
                  <a:schemeClr val="bg1"/>
                </a:solidFill>
              </a:rPr>
              <a:t>3️⃣ 4️⃣ Un centro de salud mental comunitario atiende a una comunidad expuesta a violencia crónica. ¿Cuál es una intervención clave según el modelo comunitario?</a:t>
            </a:r>
          </a:p>
          <a:p>
            <a:r>
              <a:rPr lang="es-ES" dirty="0">
                <a:solidFill>
                  <a:schemeClr val="bg1"/>
                </a:solidFill>
              </a:rPr>
              <a:t>a) Terapias grupales e intervención psicosocial con líderes comunitarios. </a:t>
            </a:r>
            <a:br>
              <a:rPr lang="es-ES" dirty="0">
                <a:solidFill>
                  <a:schemeClr val="bg1"/>
                </a:solidFill>
              </a:rPr>
            </a:br>
            <a:r>
              <a:rPr lang="es-ES" dirty="0">
                <a:solidFill>
                  <a:schemeClr val="bg1"/>
                </a:solidFill>
              </a:rPr>
              <a:t>b) Internamiento obligatorio de todos los pacientes en hospitales psiquiátricos.</a:t>
            </a:r>
            <a:br>
              <a:rPr lang="es-ES" dirty="0">
                <a:solidFill>
                  <a:schemeClr val="bg1"/>
                </a:solidFill>
              </a:rPr>
            </a:br>
            <a:r>
              <a:rPr lang="es-ES" dirty="0">
                <a:solidFill>
                  <a:schemeClr val="bg1"/>
                </a:solidFill>
              </a:rPr>
              <a:t>c) Uso exclusivo de medicación sin otras estrategias.</a:t>
            </a:r>
            <a:br>
              <a:rPr lang="es-ES" dirty="0">
                <a:solidFill>
                  <a:schemeClr val="bg1"/>
                </a:solidFill>
              </a:rPr>
            </a:br>
            <a:r>
              <a:rPr lang="es-ES" dirty="0">
                <a:solidFill>
                  <a:schemeClr val="bg1"/>
                </a:solidFill>
              </a:rPr>
              <a:t>d) Focalización de la atención solo en niños y adolescentes.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F024FC0A-94ED-A5FB-5C5F-62DA4B40970F}"/>
                  </a:ext>
                </a:extLst>
              </p14:cNvPr>
              <p14:cNvContentPartPr/>
              <p14:nvPr/>
            </p14:nvContentPartPr>
            <p14:xfrm>
              <a:off x="806400" y="2597040"/>
              <a:ext cx="368640" cy="2476800"/>
            </p14:xfrm>
          </p:contentPart>
        </mc:Choice>
        <mc:Fallback xmlns="">
          <p:pic>
            <p:nvPicPr>
              <p:cNvPr id="3" name="Entrada de lápiz 2">
                <a:extLst>
                  <a:ext uri="{FF2B5EF4-FFF2-40B4-BE49-F238E27FC236}">
                    <a16:creationId xmlns:a16="http://schemas.microsoft.com/office/drawing/2014/main" id="{F024FC0A-94ED-A5FB-5C5F-62DA4B40970F}"/>
                  </a:ext>
                </a:extLst>
              </p:cNvPr>
              <p:cNvPicPr/>
              <p:nvPr/>
            </p:nvPicPr>
            <p:blipFill>
              <a:blip r:embed="rId5"/>
              <a:stretch>
                <a:fillRect/>
              </a:stretch>
            </p:blipFill>
            <p:spPr>
              <a:xfrm>
                <a:off x="797040" y="2587680"/>
                <a:ext cx="387360" cy="2495520"/>
              </a:xfrm>
              <a:prstGeom prst="rect">
                <a:avLst/>
              </a:prstGeom>
            </p:spPr>
          </p:pic>
        </mc:Fallback>
      </mc:AlternateContent>
    </p:spTree>
    <p:extLst>
      <p:ext uri="{BB962C8B-B14F-4D97-AF65-F5344CB8AC3E}">
        <p14:creationId xmlns:p14="http://schemas.microsoft.com/office/powerpoint/2010/main" val="31539672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CD191-F3BB-A90B-0059-A5717A1EC58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25369C8-7A60-C7BB-1BA5-C60567B46AF0}"/>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D3AE6411-D20C-31BD-DE4A-E71C58EADF6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E9032191-57E8-F4DE-1F8B-B2D644A1EFA1}"/>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B4B96965-BF1D-7670-BA35-4BB2A30EFA55}"/>
              </a:ext>
            </a:extLst>
          </p:cNvPr>
          <p:cNvSpPr txBox="1"/>
          <p:nvPr/>
        </p:nvSpPr>
        <p:spPr>
          <a:xfrm>
            <a:off x="838199" y="1742193"/>
            <a:ext cx="8706854" cy="4524315"/>
          </a:xfrm>
          <a:prstGeom prst="rect">
            <a:avLst/>
          </a:prstGeom>
          <a:noFill/>
        </p:spPr>
        <p:txBody>
          <a:bodyPr wrap="square">
            <a:spAutoFit/>
          </a:bodyPr>
          <a:lstStyle/>
          <a:p>
            <a:pPr>
              <a:buNone/>
            </a:pPr>
            <a:r>
              <a:rPr lang="es-ES" b="1" dirty="0">
                <a:solidFill>
                  <a:schemeClr val="bg1"/>
                </a:solidFill>
              </a:rPr>
              <a:t>3️⃣ 5️⃣ Un paciente con esquizofrenia en una zona rural no puede acceder a su medicación debido a barreras económicas. ¿Qué acción garantizaría mejor su continuidad terapéutica?</a:t>
            </a:r>
          </a:p>
          <a:p>
            <a:r>
              <a:rPr lang="es-ES" dirty="0">
                <a:solidFill>
                  <a:schemeClr val="bg1"/>
                </a:solidFill>
              </a:rPr>
              <a:t>a) Implementación de programas de distribución gratuita de medicamentos. </a:t>
            </a:r>
            <a:br>
              <a:rPr lang="es-ES" dirty="0">
                <a:solidFill>
                  <a:schemeClr val="bg1"/>
                </a:solidFill>
              </a:rPr>
            </a:br>
            <a:r>
              <a:rPr lang="es-ES" dirty="0">
                <a:solidFill>
                  <a:schemeClr val="bg1"/>
                </a:solidFill>
              </a:rPr>
              <a:t>b) Reducción de las consultas médicas para evitar costos.</a:t>
            </a:r>
            <a:br>
              <a:rPr lang="es-ES" dirty="0">
                <a:solidFill>
                  <a:schemeClr val="bg1"/>
                </a:solidFill>
              </a:rPr>
            </a:br>
            <a:r>
              <a:rPr lang="es-ES" dirty="0">
                <a:solidFill>
                  <a:schemeClr val="bg1"/>
                </a:solidFill>
              </a:rPr>
              <a:t>c) Suspensión de la medicación y cambio a terapias alternativas.</a:t>
            </a:r>
            <a:br>
              <a:rPr lang="es-ES" dirty="0">
                <a:solidFill>
                  <a:schemeClr val="bg1"/>
                </a:solidFill>
              </a:rPr>
            </a:br>
            <a:r>
              <a:rPr lang="es-ES" dirty="0">
                <a:solidFill>
                  <a:schemeClr val="bg1"/>
                </a:solidFill>
              </a:rPr>
              <a:t>d) Traslado obligatorio del paciente a una ciudad con más recursos.</a:t>
            </a:r>
          </a:p>
          <a:p>
            <a:pPr lvl="1"/>
            <a:br>
              <a:rPr lang="es-ES" dirty="0">
                <a:solidFill>
                  <a:schemeClr val="bg1"/>
                </a:solidFill>
              </a:rPr>
            </a:br>
            <a:endParaRPr lang="es-ES" dirty="0">
              <a:solidFill>
                <a:schemeClr val="bg1"/>
              </a:solidFill>
            </a:endParaRPr>
          </a:p>
          <a:p>
            <a:pPr>
              <a:buNone/>
            </a:pPr>
            <a:r>
              <a:rPr lang="es-ES" b="1" dirty="0">
                <a:solidFill>
                  <a:schemeClr val="bg1"/>
                </a:solidFill>
              </a:rPr>
              <a:t>3️⃣ 6️⃣ Un programa de promoción de salud mental en adolescentes busca prevenir el suicidio. ¿Cuál sería la estrategia más efectiva?</a:t>
            </a:r>
          </a:p>
          <a:p>
            <a:r>
              <a:rPr lang="es-ES" dirty="0">
                <a:solidFill>
                  <a:schemeClr val="bg1"/>
                </a:solidFill>
              </a:rPr>
              <a:t>a) Capacitación a docentes en detección temprana y redes de apoyo. </a:t>
            </a:r>
            <a:br>
              <a:rPr lang="es-ES" dirty="0">
                <a:solidFill>
                  <a:schemeClr val="bg1"/>
                </a:solidFill>
              </a:rPr>
            </a:br>
            <a:r>
              <a:rPr lang="es-ES" dirty="0">
                <a:solidFill>
                  <a:schemeClr val="bg1"/>
                </a:solidFill>
              </a:rPr>
              <a:t>b) Campañas informativas sin interacción con los jóvenes.</a:t>
            </a:r>
            <a:br>
              <a:rPr lang="es-ES" dirty="0">
                <a:solidFill>
                  <a:schemeClr val="bg1"/>
                </a:solidFill>
              </a:rPr>
            </a:br>
            <a:r>
              <a:rPr lang="es-ES" dirty="0">
                <a:solidFill>
                  <a:schemeClr val="bg1"/>
                </a:solidFill>
              </a:rPr>
              <a:t>c) Uso exclusivo de evaluaciones psiquiátricas sin intervención educativa.</a:t>
            </a:r>
            <a:br>
              <a:rPr lang="es-ES" dirty="0">
                <a:solidFill>
                  <a:schemeClr val="bg1"/>
                </a:solidFill>
              </a:rPr>
            </a:br>
            <a:r>
              <a:rPr lang="es-ES" dirty="0">
                <a:solidFill>
                  <a:schemeClr val="bg1"/>
                </a:solidFill>
              </a:rPr>
              <a:t>d) Restricción del acceso a redes de comunicación sobre el tema.</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B913EF01-931B-52F5-7280-A6609A9B7168}"/>
                  </a:ext>
                </a:extLst>
              </p14:cNvPr>
              <p14:cNvContentPartPr/>
              <p14:nvPr/>
            </p14:nvContentPartPr>
            <p14:xfrm>
              <a:off x="793800" y="2641680"/>
              <a:ext cx="7093440" cy="3295800"/>
            </p14:xfrm>
          </p:contentPart>
        </mc:Choice>
        <mc:Fallback xmlns="">
          <p:pic>
            <p:nvPicPr>
              <p:cNvPr id="3" name="Entrada de lápiz 2">
                <a:extLst>
                  <a:ext uri="{FF2B5EF4-FFF2-40B4-BE49-F238E27FC236}">
                    <a16:creationId xmlns:a16="http://schemas.microsoft.com/office/drawing/2014/main" id="{B913EF01-931B-52F5-7280-A6609A9B7168}"/>
                  </a:ext>
                </a:extLst>
              </p:cNvPr>
              <p:cNvPicPr/>
              <p:nvPr/>
            </p:nvPicPr>
            <p:blipFill>
              <a:blip r:embed="rId5"/>
              <a:stretch>
                <a:fillRect/>
              </a:stretch>
            </p:blipFill>
            <p:spPr>
              <a:xfrm>
                <a:off x="784440" y="2632320"/>
                <a:ext cx="7112160" cy="3314520"/>
              </a:xfrm>
              <a:prstGeom prst="rect">
                <a:avLst/>
              </a:prstGeom>
            </p:spPr>
          </p:pic>
        </mc:Fallback>
      </mc:AlternateContent>
    </p:spTree>
    <p:extLst>
      <p:ext uri="{BB962C8B-B14F-4D97-AF65-F5344CB8AC3E}">
        <p14:creationId xmlns:p14="http://schemas.microsoft.com/office/powerpoint/2010/main" val="4092922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84489-0517-2367-284A-8BCEC952374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4171509-1F52-5791-2992-7E2DFF2A1E8D}"/>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E1FE2387-8BBE-FAF9-CFAF-254B41C427E5}"/>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6B612FB-E57D-3A87-EF8A-18D561743C88}"/>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9303B16D-C1A1-02E3-FD82-8E252D75C55F}"/>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3️⃣ 7️⃣ En una comunidad con alta incidencia de ansiedad, ¿qué intervención comunitaria sería la más efectiva?</a:t>
            </a:r>
          </a:p>
          <a:p>
            <a:r>
              <a:rPr lang="es-ES" dirty="0">
                <a:solidFill>
                  <a:schemeClr val="bg1"/>
                </a:solidFill>
              </a:rPr>
              <a:t>a) Distribución de fármacos ansiolíticos. </a:t>
            </a:r>
            <a:br>
              <a:rPr lang="es-ES" dirty="0">
                <a:solidFill>
                  <a:schemeClr val="bg1"/>
                </a:solidFill>
              </a:rPr>
            </a:br>
            <a:r>
              <a:rPr lang="es-ES" dirty="0">
                <a:solidFill>
                  <a:schemeClr val="bg1"/>
                </a:solidFill>
              </a:rPr>
              <a:t>b) Programas de mindfulness y técnicas de relajación para la comunidad.</a:t>
            </a:r>
            <a:br>
              <a:rPr lang="es-ES" dirty="0">
                <a:solidFill>
                  <a:schemeClr val="bg1"/>
                </a:solidFill>
              </a:rPr>
            </a:br>
            <a:r>
              <a:rPr lang="es-ES" dirty="0">
                <a:solidFill>
                  <a:schemeClr val="bg1"/>
                </a:solidFill>
              </a:rPr>
              <a:t>c) Cierre de espacios públicos para evitar “detonantes" de ansiedad.</a:t>
            </a:r>
            <a:br>
              <a:rPr lang="es-ES" dirty="0">
                <a:solidFill>
                  <a:schemeClr val="bg1"/>
                </a:solidFill>
              </a:rPr>
            </a:br>
            <a:r>
              <a:rPr lang="es-ES" dirty="0">
                <a:solidFill>
                  <a:schemeClr val="bg1"/>
                </a:solidFill>
              </a:rPr>
              <a:t>d) Restricción del acceso a información sobre salud mental.</a:t>
            </a:r>
          </a:p>
          <a:p>
            <a:pPr lvl="1"/>
            <a:br>
              <a:rPr lang="es-ES" dirty="0">
                <a:solidFill>
                  <a:schemeClr val="bg1"/>
                </a:solidFill>
              </a:rPr>
            </a:br>
            <a:endParaRPr lang="es-ES" dirty="0">
              <a:solidFill>
                <a:schemeClr val="bg1"/>
              </a:solidFill>
            </a:endParaRPr>
          </a:p>
          <a:p>
            <a:pPr>
              <a:buNone/>
            </a:pPr>
            <a:r>
              <a:rPr lang="es-ES" b="1" dirty="0">
                <a:solidFill>
                  <a:schemeClr val="bg1"/>
                </a:solidFill>
              </a:rPr>
              <a:t>3️⃣ 8️⃣ En una comunidad con alta incidencia de depresión, ¿cuál sería la mejor estrategia de comunicación en salud para promover el acceso a tratamiento?</a:t>
            </a:r>
          </a:p>
          <a:p>
            <a:r>
              <a:rPr lang="es-ES" dirty="0">
                <a:solidFill>
                  <a:schemeClr val="bg1"/>
                </a:solidFill>
              </a:rPr>
              <a:t>a) Campañas con testimonios de pacientes recuperados y recursos disponibles. </a:t>
            </a:r>
            <a:br>
              <a:rPr lang="es-ES" dirty="0">
                <a:solidFill>
                  <a:schemeClr val="bg1"/>
                </a:solidFill>
              </a:rPr>
            </a:br>
            <a:r>
              <a:rPr lang="es-ES" dirty="0">
                <a:solidFill>
                  <a:schemeClr val="bg1"/>
                </a:solidFill>
              </a:rPr>
              <a:t>b) Mensajes alarmistas sobre los riesgos de la depresión sin solución clara.</a:t>
            </a:r>
            <a:br>
              <a:rPr lang="es-ES" dirty="0">
                <a:solidFill>
                  <a:schemeClr val="bg1"/>
                </a:solidFill>
              </a:rPr>
            </a:br>
            <a:r>
              <a:rPr lang="es-ES" dirty="0">
                <a:solidFill>
                  <a:schemeClr val="bg1"/>
                </a:solidFill>
              </a:rPr>
              <a:t>c) Difusión exclusiva de información científica compleja sin adaptación al público.</a:t>
            </a:r>
            <a:br>
              <a:rPr lang="es-ES" dirty="0">
                <a:solidFill>
                  <a:schemeClr val="bg1"/>
                </a:solidFill>
              </a:rPr>
            </a:br>
            <a:r>
              <a:rPr lang="es-ES" dirty="0">
                <a:solidFill>
                  <a:schemeClr val="bg1"/>
                </a:solidFill>
              </a:rPr>
              <a:t>d) Promoción del tratamiento psiquiátrico sin considerar intervenciones comunitarias.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8BB73A5E-77E1-E5F0-044A-4DECCF746BF8}"/>
                  </a:ext>
                </a:extLst>
              </p14:cNvPr>
              <p14:cNvContentPartPr/>
              <p14:nvPr/>
            </p14:nvContentPartPr>
            <p14:xfrm>
              <a:off x="825480" y="2635200"/>
              <a:ext cx="7791840" cy="2724480"/>
            </p14:xfrm>
          </p:contentPart>
        </mc:Choice>
        <mc:Fallback xmlns="">
          <p:pic>
            <p:nvPicPr>
              <p:cNvPr id="3" name="Entrada de lápiz 2">
                <a:extLst>
                  <a:ext uri="{FF2B5EF4-FFF2-40B4-BE49-F238E27FC236}">
                    <a16:creationId xmlns:a16="http://schemas.microsoft.com/office/drawing/2014/main" id="{8BB73A5E-77E1-E5F0-044A-4DECCF746BF8}"/>
                  </a:ext>
                </a:extLst>
              </p:cNvPr>
              <p:cNvPicPr/>
              <p:nvPr/>
            </p:nvPicPr>
            <p:blipFill>
              <a:blip r:embed="rId5"/>
              <a:stretch>
                <a:fillRect/>
              </a:stretch>
            </p:blipFill>
            <p:spPr>
              <a:xfrm>
                <a:off x="816120" y="2625840"/>
                <a:ext cx="7810560" cy="2743200"/>
              </a:xfrm>
              <a:prstGeom prst="rect">
                <a:avLst/>
              </a:prstGeom>
            </p:spPr>
          </p:pic>
        </mc:Fallback>
      </mc:AlternateContent>
    </p:spTree>
    <p:extLst>
      <p:ext uri="{BB962C8B-B14F-4D97-AF65-F5344CB8AC3E}">
        <p14:creationId xmlns:p14="http://schemas.microsoft.com/office/powerpoint/2010/main" val="18026519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6D638-1B3C-BC83-D959-AB36CD5BB69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FB79668-4FFD-937E-361B-81F1AF42BF3A}"/>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BEFB09CB-2B0F-2FA9-332F-F9D92DA5A970}"/>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1E0F971D-618C-3D3C-C9C6-D67409BBE70F}"/>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AD7B22DB-10AC-5337-4C90-4D802D6BEE45}"/>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3️⃣ 9️⃣ Un municipio implementa un programa de "Escuelas Saludables". ¿Cuál de las siguientes acciones es clave en este programa?</a:t>
            </a:r>
          </a:p>
          <a:p>
            <a:r>
              <a:rPr lang="es-ES" dirty="0">
                <a:solidFill>
                  <a:schemeClr val="bg1"/>
                </a:solidFill>
              </a:rPr>
              <a:t>a) Creación de espacios seguros y promoción del bienestar emocional. </a:t>
            </a:r>
            <a:br>
              <a:rPr lang="es-ES" dirty="0">
                <a:solidFill>
                  <a:schemeClr val="bg1"/>
                </a:solidFill>
              </a:rPr>
            </a:br>
            <a:r>
              <a:rPr lang="es-ES" dirty="0">
                <a:solidFill>
                  <a:schemeClr val="bg1"/>
                </a:solidFill>
              </a:rPr>
              <a:t>b) Reducción del presupuesto en salud mental escolar.</a:t>
            </a:r>
            <a:br>
              <a:rPr lang="es-ES" dirty="0">
                <a:solidFill>
                  <a:schemeClr val="bg1"/>
                </a:solidFill>
              </a:rPr>
            </a:br>
            <a:r>
              <a:rPr lang="es-ES" dirty="0">
                <a:solidFill>
                  <a:schemeClr val="bg1"/>
                </a:solidFill>
              </a:rPr>
              <a:t>c) Exclusión de docentes en la planificación del programa.</a:t>
            </a:r>
            <a:br>
              <a:rPr lang="es-ES" dirty="0">
                <a:solidFill>
                  <a:schemeClr val="bg1"/>
                </a:solidFill>
              </a:rPr>
            </a:br>
            <a:r>
              <a:rPr lang="es-ES" dirty="0">
                <a:solidFill>
                  <a:schemeClr val="bg1"/>
                </a:solidFill>
              </a:rPr>
              <a:t>d) Suspensión de actividades extracurriculares para mejorar rendimiento académico.</a:t>
            </a:r>
          </a:p>
          <a:p>
            <a:pPr lvl="1"/>
            <a:br>
              <a:rPr lang="es-ES" dirty="0">
                <a:solidFill>
                  <a:schemeClr val="bg1"/>
                </a:solidFill>
              </a:rPr>
            </a:br>
            <a:endParaRPr lang="es-ES" dirty="0">
              <a:solidFill>
                <a:schemeClr val="bg1"/>
              </a:solidFill>
            </a:endParaRPr>
          </a:p>
          <a:p>
            <a:pPr>
              <a:buNone/>
            </a:pPr>
            <a:r>
              <a:rPr lang="es-ES" b="1" dirty="0">
                <a:solidFill>
                  <a:schemeClr val="bg1"/>
                </a:solidFill>
              </a:rPr>
              <a:t>4️⃣ 0️⃣ Un paciente con esquizofrenia internado en un hospital psiquiátrico desarrolla tuberculosis. ¿Qué medida de bioseguridad debe aplicarse?</a:t>
            </a:r>
          </a:p>
          <a:p>
            <a:r>
              <a:rPr lang="es-ES" dirty="0">
                <a:solidFill>
                  <a:schemeClr val="bg1"/>
                </a:solidFill>
              </a:rPr>
              <a:t>a) Aislamiento en una habitación con presión negativa. </a:t>
            </a:r>
            <a:br>
              <a:rPr lang="es-ES" dirty="0">
                <a:solidFill>
                  <a:schemeClr val="bg1"/>
                </a:solidFill>
              </a:rPr>
            </a:br>
            <a:r>
              <a:rPr lang="es-ES" dirty="0">
                <a:solidFill>
                  <a:schemeClr val="bg1"/>
                </a:solidFill>
              </a:rPr>
              <a:t>b) Uso de mascarillas solo por parte del personal de salud.</a:t>
            </a:r>
            <a:br>
              <a:rPr lang="es-ES" dirty="0">
                <a:solidFill>
                  <a:schemeClr val="bg1"/>
                </a:solidFill>
              </a:rPr>
            </a:br>
            <a:r>
              <a:rPr lang="es-ES" dirty="0">
                <a:solidFill>
                  <a:schemeClr val="bg1"/>
                </a:solidFill>
              </a:rPr>
              <a:t>c) Atención sin restricción de contacto con otros pacientes.</a:t>
            </a:r>
            <a:br>
              <a:rPr lang="es-ES" dirty="0">
                <a:solidFill>
                  <a:schemeClr val="bg1"/>
                </a:solidFill>
              </a:rPr>
            </a:br>
            <a:r>
              <a:rPr lang="es-ES" dirty="0">
                <a:solidFill>
                  <a:schemeClr val="bg1"/>
                </a:solidFill>
              </a:rPr>
              <a:t>d) Suspensión del tratamiento psiquiátrico hasta resolver la infección.</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813D9F70-BFB8-7AC2-4893-338A96BAB392}"/>
                  </a:ext>
                </a:extLst>
              </p14:cNvPr>
              <p14:cNvContentPartPr/>
              <p14:nvPr/>
            </p14:nvContentPartPr>
            <p14:xfrm>
              <a:off x="851040" y="2374920"/>
              <a:ext cx="8191800" cy="3232440"/>
            </p14:xfrm>
          </p:contentPart>
        </mc:Choice>
        <mc:Fallback xmlns="">
          <p:pic>
            <p:nvPicPr>
              <p:cNvPr id="3" name="Entrada de lápiz 2">
                <a:extLst>
                  <a:ext uri="{FF2B5EF4-FFF2-40B4-BE49-F238E27FC236}">
                    <a16:creationId xmlns:a16="http://schemas.microsoft.com/office/drawing/2014/main" id="{813D9F70-BFB8-7AC2-4893-338A96BAB392}"/>
                  </a:ext>
                </a:extLst>
              </p:cNvPr>
              <p:cNvPicPr/>
              <p:nvPr/>
            </p:nvPicPr>
            <p:blipFill>
              <a:blip r:embed="rId5"/>
              <a:stretch>
                <a:fillRect/>
              </a:stretch>
            </p:blipFill>
            <p:spPr>
              <a:xfrm>
                <a:off x="841680" y="2365560"/>
                <a:ext cx="8210520" cy="3251160"/>
              </a:xfrm>
              <a:prstGeom prst="rect">
                <a:avLst/>
              </a:prstGeom>
            </p:spPr>
          </p:pic>
        </mc:Fallback>
      </mc:AlternateContent>
    </p:spTree>
    <p:extLst>
      <p:ext uri="{BB962C8B-B14F-4D97-AF65-F5344CB8AC3E}">
        <p14:creationId xmlns:p14="http://schemas.microsoft.com/office/powerpoint/2010/main" val="31175957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62FB5-457E-D580-CDAC-3F7E9A72EED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EA78635-D169-CF3D-2365-5307C2AF881E}"/>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0D0C34C9-5D79-061D-9F13-5E84B695786D}"/>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DA1F9427-E223-869D-26EB-D1D54C093F86}"/>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8DD2B49B-74A5-8202-7FFB-07278ADBF1CC}"/>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4️⃣ 1️⃣ Después de un desastre natural, ¿qué estrategia de intervención psicológica debe aplicarse en la fase inicial?</a:t>
            </a:r>
          </a:p>
          <a:p>
            <a:r>
              <a:rPr lang="es-ES" dirty="0">
                <a:solidFill>
                  <a:schemeClr val="bg1"/>
                </a:solidFill>
              </a:rPr>
              <a:t>a) Primeros auxilios psicológicos y apoyo emocional inmediato. </a:t>
            </a:r>
            <a:br>
              <a:rPr lang="es-ES" dirty="0">
                <a:solidFill>
                  <a:schemeClr val="bg1"/>
                </a:solidFill>
              </a:rPr>
            </a:br>
            <a:r>
              <a:rPr lang="es-ES" dirty="0">
                <a:solidFill>
                  <a:schemeClr val="bg1"/>
                </a:solidFill>
              </a:rPr>
              <a:t>b) Terapia prolongada sin evaluación de necesidades inmediatas.</a:t>
            </a:r>
            <a:br>
              <a:rPr lang="es-ES" dirty="0">
                <a:solidFill>
                  <a:schemeClr val="bg1"/>
                </a:solidFill>
              </a:rPr>
            </a:br>
            <a:r>
              <a:rPr lang="es-ES" dirty="0">
                <a:solidFill>
                  <a:schemeClr val="bg1"/>
                </a:solidFill>
              </a:rPr>
              <a:t>c) Derivación masiva a psiquiatría sin intervención psicosocial.</a:t>
            </a:r>
            <a:br>
              <a:rPr lang="es-ES" dirty="0">
                <a:solidFill>
                  <a:schemeClr val="bg1"/>
                </a:solidFill>
              </a:rPr>
            </a:br>
            <a:r>
              <a:rPr lang="es-ES" dirty="0">
                <a:solidFill>
                  <a:schemeClr val="bg1"/>
                </a:solidFill>
              </a:rPr>
              <a:t>d) Omisión de la atención psicológica hasta después de la recuperación física.</a:t>
            </a:r>
          </a:p>
          <a:p>
            <a:pPr lvl="1"/>
            <a:br>
              <a:rPr lang="es-ES" dirty="0">
                <a:solidFill>
                  <a:schemeClr val="bg1"/>
                </a:solidFill>
              </a:rPr>
            </a:br>
            <a:endParaRPr lang="es-ES" dirty="0">
              <a:solidFill>
                <a:schemeClr val="bg1"/>
              </a:solidFill>
            </a:endParaRPr>
          </a:p>
          <a:p>
            <a:pPr>
              <a:buNone/>
            </a:pPr>
            <a:r>
              <a:rPr lang="es-ES" b="1" dirty="0">
                <a:solidFill>
                  <a:schemeClr val="bg1"/>
                </a:solidFill>
              </a:rPr>
              <a:t>4️⃣ 2️⃣ En una clínica psiquiátrica, el personal de limpieza mezcla residuos </a:t>
            </a:r>
            <a:r>
              <a:rPr lang="es-ES" b="1" dirty="0" err="1">
                <a:solidFill>
                  <a:schemeClr val="bg1"/>
                </a:solidFill>
              </a:rPr>
              <a:t>biocontaminados</a:t>
            </a:r>
            <a:r>
              <a:rPr lang="es-ES" b="1" dirty="0">
                <a:solidFill>
                  <a:schemeClr val="bg1"/>
                </a:solidFill>
              </a:rPr>
              <a:t> con la basura común. ¿Cuál es la principal consecuencia de esta acción?</a:t>
            </a:r>
          </a:p>
          <a:p>
            <a:r>
              <a:rPr lang="es-ES" dirty="0">
                <a:solidFill>
                  <a:schemeClr val="bg1"/>
                </a:solidFill>
              </a:rPr>
              <a:t>a) Aumento del riesgo de infecciones entre trabajadores y pacientes. </a:t>
            </a:r>
            <a:br>
              <a:rPr lang="es-ES" dirty="0">
                <a:solidFill>
                  <a:schemeClr val="bg1"/>
                </a:solidFill>
              </a:rPr>
            </a:br>
            <a:r>
              <a:rPr lang="es-ES" dirty="0">
                <a:solidFill>
                  <a:schemeClr val="bg1"/>
                </a:solidFill>
              </a:rPr>
              <a:t>b) Disminución de la generación de residuos peligrosos.</a:t>
            </a:r>
            <a:br>
              <a:rPr lang="es-ES" dirty="0">
                <a:solidFill>
                  <a:schemeClr val="bg1"/>
                </a:solidFill>
              </a:rPr>
            </a:br>
            <a:r>
              <a:rPr lang="es-ES" dirty="0">
                <a:solidFill>
                  <a:schemeClr val="bg1"/>
                </a:solidFill>
              </a:rPr>
              <a:t>c) Mejora en la eficiencia del manejo de residuos.</a:t>
            </a:r>
            <a:br>
              <a:rPr lang="es-ES" dirty="0">
                <a:solidFill>
                  <a:schemeClr val="bg1"/>
                </a:solidFill>
              </a:rPr>
            </a:br>
            <a:r>
              <a:rPr lang="es-ES" dirty="0">
                <a:solidFill>
                  <a:schemeClr val="bg1"/>
                </a:solidFill>
              </a:rPr>
              <a:t>d) Reducción de costos operativos sin impacto en la salud.</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F116F224-0A8F-9076-F31C-FC2BB799C513}"/>
                  </a:ext>
                </a:extLst>
              </p14:cNvPr>
              <p14:cNvContentPartPr/>
              <p14:nvPr/>
            </p14:nvContentPartPr>
            <p14:xfrm>
              <a:off x="806400" y="2368440"/>
              <a:ext cx="5607360" cy="3346920"/>
            </p14:xfrm>
          </p:contentPart>
        </mc:Choice>
        <mc:Fallback xmlns="">
          <p:pic>
            <p:nvPicPr>
              <p:cNvPr id="3" name="Entrada de lápiz 2">
                <a:extLst>
                  <a:ext uri="{FF2B5EF4-FFF2-40B4-BE49-F238E27FC236}">
                    <a16:creationId xmlns:a16="http://schemas.microsoft.com/office/drawing/2014/main" id="{F116F224-0A8F-9076-F31C-FC2BB799C513}"/>
                  </a:ext>
                </a:extLst>
              </p:cNvPr>
              <p:cNvPicPr/>
              <p:nvPr/>
            </p:nvPicPr>
            <p:blipFill>
              <a:blip r:embed="rId5"/>
              <a:stretch>
                <a:fillRect/>
              </a:stretch>
            </p:blipFill>
            <p:spPr>
              <a:xfrm>
                <a:off x="797040" y="2359080"/>
                <a:ext cx="5626080" cy="3365640"/>
              </a:xfrm>
              <a:prstGeom prst="rect">
                <a:avLst/>
              </a:prstGeom>
            </p:spPr>
          </p:pic>
        </mc:Fallback>
      </mc:AlternateContent>
    </p:spTree>
    <p:extLst>
      <p:ext uri="{BB962C8B-B14F-4D97-AF65-F5344CB8AC3E}">
        <p14:creationId xmlns:p14="http://schemas.microsoft.com/office/powerpoint/2010/main" val="13653960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E97FB-393A-07E2-3746-E8D026B5129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66189A8-B987-BDE3-F057-4D8390680EB1}"/>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3198B97C-896E-8F68-F189-DCE96EA3FAF0}"/>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8B2C0E1C-6F90-0988-6E8B-7EFE740FB5A4}"/>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1D6441C2-515E-6B02-98BD-8862E0D3D045}"/>
              </a:ext>
            </a:extLst>
          </p:cNvPr>
          <p:cNvSpPr txBox="1"/>
          <p:nvPr/>
        </p:nvSpPr>
        <p:spPr>
          <a:xfrm>
            <a:off x="838199" y="1742193"/>
            <a:ext cx="8706854" cy="4524315"/>
          </a:xfrm>
          <a:prstGeom prst="rect">
            <a:avLst/>
          </a:prstGeom>
          <a:noFill/>
        </p:spPr>
        <p:txBody>
          <a:bodyPr wrap="square">
            <a:spAutoFit/>
          </a:bodyPr>
          <a:lstStyle/>
          <a:p>
            <a:pPr>
              <a:buNone/>
            </a:pPr>
            <a:r>
              <a:rPr lang="es-ES" b="1" dirty="0">
                <a:solidFill>
                  <a:schemeClr val="bg1"/>
                </a:solidFill>
              </a:rPr>
              <a:t>4️⃣ 3️⃣ Un psicólogo clínico presenta síntomas de fatiga emocional y falta de motivación laboral. ¿Cuál es la intervención más adecuada?</a:t>
            </a:r>
          </a:p>
          <a:p>
            <a:r>
              <a:rPr lang="es-ES" dirty="0">
                <a:solidFill>
                  <a:schemeClr val="bg1"/>
                </a:solidFill>
              </a:rPr>
              <a:t>a) Implementar estrategias de autocuidado y supervisión clínica. </a:t>
            </a:r>
            <a:br>
              <a:rPr lang="es-ES" dirty="0">
                <a:solidFill>
                  <a:schemeClr val="bg1"/>
                </a:solidFill>
              </a:rPr>
            </a:br>
            <a:r>
              <a:rPr lang="es-ES" dirty="0">
                <a:solidFill>
                  <a:schemeClr val="bg1"/>
                </a:solidFill>
              </a:rPr>
              <a:t>b) Aumentar la carga laboral para mejorar su rendimiento.</a:t>
            </a:r>
            <a:br>
              <a:rPr lang="es-ES" dirty="0">
                <a:solidFill>
                  <a:schemeClr val="bg1"/>
                </a:solidFill>
              </a:rPr>
            </a:br>
            <a:r>
              <a:rPr lang="es-ES" dirty="0">
                <a:solidFill>
                  <a:schemeClr val="bg1"/>
                </a:solidFill>
              </a:rPr>
              <a:t>c) Excluirlo temporalmente del equipo sin seguimiento.</a:t>
            </a:r>
            <a:br>
              <a:rPr lang="es-ES" dirty="0">
                <a:solidFill>
                  <a:schemeClr val="bg1"/>
                </a:solidFill>
              </a:rPr>
            </a:br>
            <a:r>
              <a:rPr lang="es-ES" dirty="0">
                <a:solidFill>
                  <a:schemeClr val="bg1"/>
                </a:solidFill>
              </a:rPr>
              <a:t>d) Eliminar pausas y reducir interacciones sociales en el trabajo.</a:t>
            </a:r>
          </a:p>
          <a:p>
            <a:pPr lvl="1"/>
            <a:br>
              <a:rPr lang="es-ES" dirty="0">
                <a:solidFill>
                  <a:schemeClr val="bg1"/>
                </a:solidFill>
              </a:rPr>
            </a:br>
            <a:endParaRPr lang="es-ES" dirty="0">
              <a:solidFill>
                <a:schemeClr val="bg1"/>
              </a:solidFill>
            </a:endParaRPr>
          </a:p>
          <a:p>
            <a:pPr>
              <a:buNone/>
            </a:pPr>
            <a:r>
              <a:rPr lang="es-ES" b="1" dirty="0">
                <a:solidFill>
                  <a:schemeClr val="bg1"/>
                </a:solidFill>
              </a:rPr>
              <a:t>4️⃣ 4️⃣ En un centro de salud mental comunitario, se observa que los adolescentes con ansiedad tienen dificultades para acceder a atención psicológica. ¿Cuál es la mejor estrategia para mejorar la accesibilidad?</a:t>
            </a:r>
          </a:p>
          <a:p>
            <a:r>
              <a:rPr lang="es-ES" dirty="0">
                <a:solidFill>
                  <a:schemeClr val="bg1"/>
                </a:solidFill>
              </a:rPr>
              <a:t>a) Implementar </a:t>
            </a:r>
            <a:r>
              <a:rPr lang="es-ES" dirty="0" err="1">
                <a:solidFill>
                  <a:schemeClr val="bg1"/>
                </a:solidFill>
              </a:rPr>
              <a:t>telepsicología</a:t>
            </a:r>
            <a:r>
              <a:rPr lang="es-ES" dirty="0">
                <a:solidFill>
                  <a:schemeClr val="bg1"/>
                </a:solidFill>
              </a:rPr>
              <a:t> y programas de intervención en escuelas. </a:t>
            </a:r>
            <a:br>
              <a:rPr lang="es-ES" dirty="0">
                <a:solidFill>
                  <a:schemeClr val="bg1"/>
                </a:solidFill>
              </a:rPr>
            </a:br>
            <a:r>
              <a:rPr lang="es-ES" dirty="0">
                <a:solidFill>
                  <a:schemeClr val="bg1"/>
                </a:solidFill>
              </a:rPr>
              <a:t>b) Restringir la atención a los casos más graves.</a:t>
            </a:r>
            <a:br>
              <a:rPr lang="es-ES" dirty="0">
                <a:solidFill>
                  <a:schemeClr val="bg1"/>
                </a:solidFill>
              </a:rPr>
            </a:br>
            <a:r>
              <a:rPr lang="es-ES" dirty="0">
                <a:solidFill>
                  <a:schemeClr val="bg1"/>
                </a:solidFill>
              </a:rPr>
              <a:t>c) Aumentar el número de psiquiatras sin cambios en el modelo de atención.</a:t>
            </a:r>
            <a:br>
              <a:rPr lang="es-ES" dirty="0">
                <a:solidFill>
                  <a:schemeClr val="bg1"/>
                </a:solidFill>
              </a:rPr>
            </a:br>
            <a:r>
              <a:rPr lang="es-ES" dirty="0">
                <a:solidFill>
                  <a:schemeClr val="bg1"/>
                </a:solidFill>
              </a:rPr>
              <a:t>d) Reducir la inversión en salud mental para priorizar otras áreas.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84C72682-79B0-6BD4-92A8-C43E32A71825}"/>
                  </a:ext>
                </a:extLst>
              </p14:cNvPr>
              <p14:cNvContentPartPr/>
              <p14:nvPr/>
            </p14:nvContentPartPr>
            <p14:xfrm>
              <a:off x="806400" y="2374920"/>
              <a:ext cx="381240" cy="2705400"/>
            </p14:xfrm>
          </p:contentPart>
        </mc:Choice>
        <mc:Fallback xmlns="">
          <p:pic>
            <p:nvPicPr>
              <p:cNvPr id="3" name="Entrada de lápiz 2">
                <a:extLst>
                  <a:ext uri="{FF2B5EF4-FFF2-40B4-BE49-F238E27FC236}">
                    <a16:creationId xmlns:a16="http://schemas.microsoft.com/office/drawing/2014/main" id="{84C72682-79B0-6BD4-92A8-C43E32A71825}"/>
                  </a:ext>
                </a:extLst>
              </p:cNvPr>
              <p:cNvPicPr/>
              <p:nvPr/>
            </p:nvPicPr>
            <p:blipFill>
              <a:blip r:embed="rId5"/>
              <a:stretch>
                <a:fillRect/>
              </a:stretch>
            </p:blipFill>
            <p:spPr>
              <a:xfrm>
                <a:off x="797040" y="2365560"/>
                <a:ext cx="399960" cy="2724120"/>
              </a:xfrm>
              <a:prstGeom prst="rect">
                <a:avLst/>
              </a:prstGeom>
            </p:spPr>
          </p:pic>
        </mc:Fallback>
      </mc:AlternateContent>
    </p:spTree>
    <p:extLst>
      <p:ext uri="{BB962C8B-B14F-4D97-AF65-F5344CB8AC3E}">
        <p14:creationId xmlns:p14="http://schemas.microsoft.com/office/powerpoint/2010/main" val="1599152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A365D-C9BB-5E99-F46A-3EA2C5645B8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4A3F59F-C747-F688-1CC4-20D02623758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0A1E5B8B-1679-5D9C-6C82-083C155F1668}"/>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5179676E-E36F-2847-446C-0DB146BF82A8}"/>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0A71DC2C-2D64-669E-D68C-61B06548D2FA}"/>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4️⃣ 5️⃣ ¿Cuál de los siguientes factores representa una barrera geográfica en el acceso a salud mental?</a:t>
            </a:r>
          </a:p>
          <a:p>
            <a:r>
              <a:rPr lang="es-ES" dirty="0">
                <a:solidFill>
                  <a:schemeClr val="bg1"/>
                </a:solidFill>
              </a:rPr>
              <a:t>a) Falta de centros de salud en zonas rurales. </a:t>
            </a:r>
            <a:br>
              <a:rPr lang="es-ES" dirty="0">
                <a:solidFill>
                  <a:schemeClr val="bg1"/>
                </a:solidFill>
              </a:rPr>
            </a:br>
            <a:r>
              <a:rPr lang="es-ES" dirty="0">
                <a:solidFill>
                  <a:schemeClr val="bg1"/>
                </a:solidFill>
              </a:rPr>
              <a:t>b) Estigma hacia los trastornos psicológicos.</a:t>
            </a:r>
            <a:br>
              <a:rPr lang="es-ES" dirty="0">
                <a:solidFill>
                  <a:schemeClr val="bg1"/>
                </a:solidFill>
              </a:rPr>
            </a:br>
            <a:r>
              <a:rPr lang="es-ES" dirty="0">
                <a:solidFill>
                  <a:schemeClr val="bg1"/>
                </a:solidFill>
              </a:rPr>
              <a:t>c) Costos elevados de tratamiento.</a:t>
            </a:r>
            <a:br>
              <a:rPr lang="es-ES" dirty="0">
                <a:solidFill>
                  <a:schemeClr val="bg1"/>
                </a:solidFill>
              </a:rPr>
            </a:br>
            <a:r>
              <a:rPr lang="es-ES" dirty="0">
                <a:solidFill>
                  <a:schemeClr val="bg1"/>
                </a:solidFill>
              </a:rPr>
              <a:t>d) Creencias culturales sobre la salud mental.</a:t>
            </a:r>
          </a:p>
          <a:p>
            <a:pPr lvl="1"/>
            <a:br>
              <a:rPr lang="es-ES" dirty="0">
                <a:solidFill>
                  <a:schemeClr val="bg1"/>
                </a:solidFill>
              </a:rPr>
            </a:br>
            <a:endParaRPr lang="es-ES" dirty="0">
              <a:solidFill>
                <a:schemeClr val="bg1"/>
              </a:solidFill>
            </a:endParaRPr>
          </a:p>
          <a:p>
            <a:pPr>
              <a:buNone/>
            </a:pPr>
            <a:r>
              <a:rPr lang="es-ES" b="1" dirty="0">
                <a:solidFill>
                  <a:schemeClr val="bg1"/>
                </a:solidFill>
              </a:rPr>
              <a:t>4️⃣ 6️⃣ En un programa de promoción de la salud mental, ¿qué estrategia es más efectiva en jóvenes?</a:t>
            </a:r>
          </a:p>
          <a:p>
            <a:r>
              <a:rPr lang="es-ES" dirty="0">
                <a:solidFill>
                  <a:schemeClr val="bg1"/>
                </a:solidFill>
              </a:rPr>
              <a:t>a) Restricción del acceso a redes sociales.</a:t>
            </a:r>
            <a:br>
              <a:rPr lang="es-ES" dirty="0">
                <a:solidFill>
                  <a:schemeClr val="bg1"/>
                </a:solidFill>
              </a:rPr>
            </a:br>
            <a:r>
              <a:rPr lang="es-ES" dirty="0">
                <a:solidFill>
                  <a:schemeClr val="bg1"/>
                </a:solidFill>
              </a:rPr>
              <a:t>b) Enfoque exclusivo en tratamientos psiquiátricos.</a:t>
            </a:r>
            <a:br>
              <a:rPr lang="es-ES" dirty="0">
                <a:solidFill>
                  <a:schemeClr val="bg1"/>
                </a:solidFill>
              </a:rPr>
            </a:br>
            <a:r>
              <a:rPr lang="es-ES" dirty="0">
                <a:solidFill>
                  <a:schemeClr val="bg1"/>
                </a:solidFill>
              </a:rPr>
              <a:t>c) Grupos de apoyo y talleres de habilidades socioemocionales.</a:t>
            </a:r>
            <a:br>
              <a:rPr lang="es-ES" dirty="0">
                <a:solidFill>
                  <a:schemeClr val="bg1"/>
                </a:solidFill>
              </a:rPr>
            </a:br>
            <a:r>
              <a:rPr lang="es-ES" dirty="0">
                <a:solidFill>
                  <a:schemeClr val="bg1"/>
                </a:solidFill>
              </a:rPr>
              <a:t>d) Campañas masivas sin participación de los jóvenes.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0EA4384E-FB1C-E56D-918E-57CCFD900E14}"/>
                  </a:ext>
                </a:extLst>
              </p14:cNvPr>
              <p14:cNvContentPartPr/>
              <p14:nvPr/>
            </p14:nvContentPartPr>
            <p14:xfrm>
              <a:off x="876240" y="2368440"/>
              <a:ext cx="298800" cy="2991240"/>
            </p14:xfrm>
          </p:contentPart>
        </mc:Choice>
        <mc:Fallback xmlns="">
          <p:pic>
            <p:nvPicPr>
              <p:cNvPr id="3" name="Entrada de lápiz 2">
                <a:extLst>
                  <a:ext uri="{FF2B5EF4-FFF2-40B4-BE49-F238E27FC236}">
                    <a16:creationId xmlns:a16="http://schemas.microsoft.com/office/drawing/2014/main" id="{0EA4384E-FB1C-E56D-918E-57CCFD900E14}"/>
                  </a:ext>
                </a:extLst>
              </p:cNvPr>
              <p:cNvPicPr/>
              <p:nvPr/>
            </p:nvPicPr>
            <p:blipFill>
              <a:blip r:embed="rId5"/>
              <a:stretch>
                <a:fillRect/>
              </a:stretch>
            </p:blipFill>
            <p:spPr>
              <a:xfrm>
                <a:off x="866880" y="2359080"/>
                <a:ext cx="317520" cy="3009960"/>
              </a:xfrm>
              <a:prstGeom prst="rect">
                <a:avLst/>
              </a:prstGeom>
            </p:spPr>
          </p:pic>
        </mc:Fallback>
      </mc:AlternateContent>
    </p:spTree>
    <p:extLst>
      <p:ext uri="{BB962C8B-B14F-4D97-AF65-F5344CB8AC3E}">
        <p14:creationId xmlns:p14="http://schemas.microsoft.com/office/powerpoint/2010/main" val="3290824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EFB82-B306-0EAA-6619-93AFCEDCC17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67C76A5-4334-42D9-90A3-3735F1FB1373}"/>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48846E0C-9FDB-9D36-1E36-C0A506FCD6C7}"/>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CA2DF5DF-26F2-0E2F-3462-04EBEF22C8B8}"/>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ABDC55B1-9814-D18E-EF4F-265FD04023C3}"/>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4️⃣ 7️⃣ ¿Cuál es una intervención clave en la promoción de salud mental en el ámbito laboral?</a:t>
            </a:r>
          </a:p>
          <a:p>
            <a:r>
              <a:rPr lang="es-ES" dirty="0">
                <a:solidFill>
                  <a:schemeClr val="bg1"/>
                </a:solidFill>
              </a:rPr>
              <a:t>a) Creación de espacios de bienestar y prevención del estrés. </a:t>
            </a:r>
            <a:br>
              <a:rPr lang="es-ES" dirty="0">
                <a:solidFill>
                  <a:schemeClr val="bg1"/>
                </a:solidFill>
              </a:rPr>
            </a:br>
            <a:r>
              <a:rPr lang="es-ES" dirty="0">
                <a:solidFill>
                  <a:schemeClr val="bg1"/>
                </a:solidFill>
              </a:rPr>
              <a:t>b) Eliminación de descansos para mejorar la productividad.</a:t>
            </a:r>
            <a:br>
              <a:rPr lang="es-ES" dirty="0">
                <a:solidFill>
                  <a:schemeClr val="bg1"/>
                </a:solidFill>
              </a:rPr>
            </a:br>
            <a:r>
              <a:rPr lang="es-ES" dirty="0">
                <a:solidFill>
                  <a:schemeClr val="bg1"/>
                </a:solidFill>
              </a:rPr>
              <a:t>c) Suspensión de programas de apoyo emocional.</a:t>
            </a:r>
            <a:br>
              <a:rPr lang="es-ES" dirty="0">
                <a:solidFill>
                  <a:schemeClr val="bg1"/>
                </a:solidFill>
              </a:rPr>
            </a:br>
            <a:r>
              <a:rPr lang="es-ES" dirty="0">
                <a:solidFill>
                  <a:schemeClr val="bg1"/>
                </a:solidFill>
              </a:rPr>
              <a:t>d) Aislamiento de trabajadores con síntomas de ansiedad.</a:t>
            </a:r>
          </a:p>
          <a:p>
            <a:pPr lvl="1"/>
            <a:br>
              <a:rPr lang="es-ES" dirty="0">
                <a:solidFill>
                  <a:schemeClr val="bg1"/>
                </a:solidFill>
              </a:rPr>
            </a:br>
            <a:endParaRPr lang="es-ES" dirty="0">
              <a:solidFill>
                <a:schemeClr val="bg1"/>
              </a:solidFill>
            </a:endParaRPr>
          </a:p>
          <a:p>
            <a:pPr>
              <a:buNone/>
            </a:pPr>
            <a:r>
              <a:rPr lang="es-ES" b="1" dirty="0">
                <a:solidFill>
                  <a:schemeClr val="bg1"/>
                </a:solidFill>
              </a:rPr>
              <a:t>4️⃣ 8️⃣ En una comunidad con alta incidencia de suicidio, ¿qué estrategia de comunicación es más efectiva?</a:t>
            </a:r>
          </a:p>
          <a:p>
            <a:r>
              <a:rPr lang="es-ES" dirty="0">
                <a:solidFill>
                  <a:schemeClr val="bg1"/>
                </a:solidFill>
              </a:rPr>
              <a:t>a) Campañas de sensibilización con testimonios y orientación profesional. </a:t>
            </a:r>
            <a:br>
              <a:rPr lang="es-ES" dirty="0">
                <a:solidFill>
                  <a:schemeClr val="bg1"/>
                </a:solidFill>
              </a:rPr>
            </a:br>
            <a:r>
              <a:rPr lang="es-ES" dirty="0">
                <a:solidFill>
                  <a:schemeClr val="bg1"/>
                </a:solidFill>
              </a:rPr>
              <a:t>b) Difusión de información alarmista sin soluciones claras.</a:t>
            </a:r>
            <a:br>
              <a:rPr lang="es-ES" dirty="0">
                <a:solidFill>
                  <a:schemeClr val="bg1"/>
                </a:solidFill>
              </a:rPr>
            </a:br>
            <a:r>
              <a:rPr lang="es-ES" dirty="0">
                <a:solidFill>
                  <a:schemeClr val="bg1"/>
                </a:solidFill>
              </a:rPr>
              <a:t>c) Promoción de la terapia exclusivamente farmacológica.</a:t>
            </a:r>
            <a:br>
              <a:rPr lang="es-ES" dirty="0">
                <a:solidFill>
                  <a:schemeClr val="bg1"/>
                </a:solidFill>
              </a:rPr>
            </a:br>
            <a:r>
              <a:rPr lang="es-ES" dirty="0">
                <a:solidFill>
                  <a:schemeClr val="bg1"/>
                </a:solidFill>
              </a:rPr>
              <a:t>d) Restringir la conversación sobre suicidio en espacios públicos.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E668C3E3-5537-289C-4A0F-37352974A69B}"/>
                  </a:ext>
                </a:extLst>
              </p14:cNvPr>
              <p14:cNvContentPartPr/>
              <p14:nvPr/>
            </p14:nvContentPartPr>
            <p14:xfrm>
              <a:off x="819000" y="2305080"/>
              <a:ext cx="387720" cy="2565720"/>
            </p14:xfrm>
          </p:contentPart>
        </mc:Choice>
        <mc:Fallback xmlns="">
          <p:pic>
            <p:nvPicPr>
              <p:cNvPr id="3" name="Entrada de lápiz 2">
                <a:extLst>
                  <a:ext uri="{FF2B5EF4-FFF2-40B4-BE49-F238E27FC236}">
                    <a16:creationId xmlns:a16="http://schemas.microsoft.com/office/drawing/2014/main" id="{E668C3E3-5537-289C-4A0F-37352974A69B}"/>
                  </a:ext>
                </a:extLst>
              </p:cNvPr>
              <p:cNvPicPr/>
              <p:nvPr/>
            </p:nvPicPr>
            <p:blipFill>
              <a:blip r:embed="rId5"/>
              <a:stretch>
                <a:fillRect/>
              </a:stretch>
            </p:blipFill>
            <p:spPr>
              <a:xfrm>
                <a:off x="809640" y="2295720"/>
                <a:ext cx="406440" cy="2584440"/>
              </a:xfrm>
              <a:prstGeom prst="rect">
                <a:avLst/>
              </a:prstGeom>
            </p:spPr>
          </p:pic>
        </mc:Fallback>
      </mc:AlternateContent>
    </p:spTree>
    <p:extLst>
      <p:ext uri="{BB962C8B-B14F-4D97-AF65-F5344CB8AC3E}">
        <p14:creationId xmlns:p14="http://schemas.microsoft.com/office/powerpoint/2010/main" val="12786735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93FF5-036D-EA27-9D04-2DAEBC53FA9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7B818C8-F7D0-4E7E-FC75-94A72FC3D3E1}"/>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EE9AC511-6C7F-5DCC-E860-A4611C187396}"/>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2D045091-5EF9-4DC8-87F1-B68096CCA67F}"/>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7C5E00A-41F2-A4D2-7406-6D9E1C761DF1}"/>
              </a:ext>
            </a:extLst>
          </p:cNvPr>
          <p:cNvSpPr txBox="1"/>
          <p:nvPr/>
        </p:nvSpPr>
        <p:spPr>
          <a:xfrm>
            <a:off x="838199" y="1742193"/>
            <a:ext cx="8706854" cy="3970318"/>
          </a:xfrm>
          <a:prstGeom prst="rect">
            <a:avLst/>
          </a:prstGeom>
          <a:noFill/>
        </p:spPr>
        <p:txBody>
          <a:bodyPr wrap="square">
            <a:spAutoFit/>
          </a:bodyPr>
          <a:lstStyle/>
          <a:p>
            <a:pPr>
              <a:buNone/>
            </a:pPr>
            <a:r>
              <a:rPr lang="es-ES" b="1" dirty="0">
                <a:solidFill>
                  <a:schemeClr val="bg1"/>
                </a:solidFill>
              </a:rPr>
              <a:t>4️⃣ 9️⃣ ¿Cuál de las siguientes acciones favorece un municipio saludable?</a:t>
            </a:r>
          </a:p>
          <a:p>
            <a:r>
              <a:rPr lang="es-ES" dirty="0">
                <a:solidFill>
                  <a:schemeClr val="bg1"/>
                </a:solidFill>
              </a:rPr>
              <a:t>a) Promoción de la actividad física y espacios de bienestar mental. </a:t>
            </a:r>
            <a:br>
              <a:rPr lang="es-ES" dirty="0">
                <a:solidFill>
                  <a:schemeClr val="bg1"/>
                </a:solidFill>
              </a:rPr>
            </a:br>
            <a:r>
              <a:rPr lang="es-ES" dirty="0">
                <a:solidFill>
                  <a:schemeClr val="bg1"/>
                </a:solidFill>
              </a:rPr>
              <a:t>b) Reducción del acceso a servicios de salud comunitarios.</a:t>
            </a:r>
            <a:br>
              <a:rPr lang="es-ES" dirty="0">
                <a:solidFill>
                  <a:schemeClr val="bg1"/>
                </a:solidFill>
              </a:rPr>
            </a:br>
            <a:r>
              <a:rPr lang="es-ES" dirty="0">
                <a:solidFill>
                  <a:schemeClr val="bg1"/>
                </a:solidFill>
              </a:rPr>
              <a:t>c) Exclusión de la participación ciudadana en salud pública.</a:t>
            </a:r>
            <a:br>
              <a:rPr lang="es-ES" dirty="0">
                <a:solidFill>
                  <a:schemeClr val="bg1"/>
                </a:solidFill>
              </a:rPr>
            </a:br>
            <a:r>
              <a:rPr lang="es-ES" dirty="0">
                <a:solidFill>
                  <a:schemeClr val="bg1"/>
                </a:solidFill>
              </a:rPr>
              <a:t>d) Eliminación de programas educativos sobre salud.</a:t>
            </a:r>
          </a:p>
          <a:p>
            <a:pPr lvl="1"/>
            <a:br>
              <a:rPr lang="es-ES" dirty="0">
                <a:solidFill>
                  <a:schemeClr val="bg1"/>
                </a:solidFill>
              </a:rPr>
            </a:br>
            <a:endParaRPr lang="es-ES" dirty="0">
              <a:solidFill>
                <a:schemeClr val="bg1"/>
              </a:solidFill>
            </a:endParaRPr>
          </a:p>
          <a:p>
            <a:pPr>
              <a:buNone/>
            </a:pPr>
            <a:r>
              <a:rPr lang="es-ES" b="1" dirty="0">
                <a:solidFill>
                  <a:schemeClr val="bg1"/>
                </a:solidFill>
              </a:rPr>
              <a:t>5️⃣ 0️⃣ Un paciente con psicosis en un hospital psiquiátrico tiene tuberculosis. ¿Cuál es la medida de bioseguridad más adecuada?</a:t>
            </a:r>
          </a:p>
          <a:p>
            <a:r>
              <a:rPr lang="es-ES" dirty="0">
                <a:solidFill>
                  <a:schemeClr val="bg1"/>
                </a:solidFill>
              </a:rPr>
              <a:t>a) Uso de mascarilla N95 y aislamiento en habitación con presión negativa. </a:t>
            </a:r>
            <a:br>
              <a:rPr lang="es-ES" dirty="0">
                <a:solidFill>
                  <a:schemeClr val="bg1"/>
                </a:solidFill>
              </a:rPr>
            </a:br>
            <a:r>
              <a:rPr lang="es-ES" dirty="0">
                <a:solidFill>
                  <a:schemeClr val="bg1"/>
                </a:solidFill>
              </a:rPr>
              <a:t>b) Uso de mascarilla solo para el paciente.</a:t>
            </a:r>
            <a:br>
              <a:rPr lang="es-ES" dirty="0">
                <a:solidFill>
                  <a:schemeClr val="bg1"/>
                </a:solidFill>
              </a:rPr>
            </a:br>
            <a:r>
              <a:rPr lang="es-ES" dirty="0">
                <a:solidFill>
                  <a:schemeClr val="bg1"/>
                </a:solidFill>
              </a:rPr>
              <a:t>c) No implementar medidas hasta confirmación microbiológica.</a:t>
            </a:r>
            <a:br>
              <a:rPr lang="es-ES" dirty="0">
                <a:solidFill>
                  <a:schemeClr val="bg1"/>
                </a:solidFill>
              </a:rPr>
            </a:br>
            <a:r>
              <a:rPr lang="es-ES" dirty="0">
                <a:solidFill>
                  <a:schemeClr val="bg1"/>
                </a:solidFill>
              </a:rPr>
              <a:t>d) Tratar la psicosis primero y luego la infección.</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FCBCCC33-A3C1-1306-BB34-48A75335A9C4}"/>
                  </a:ext>
                </a:extLst>
              </p14:cNvPr>
              <p14:cNvContentPartPr/>
              <p14:nvPr/>
            </p14:nvContentPartPr>
            <p14:xfrm>
              <a:off x="825480" y="2114640"/>
              <a:ext cx="4839120" cy="3295800"/>
            </p14:xfrm>
          </p:contentPart>
        </mc:Choice>
        <mc:Fallback xmlns="">
          <p:pic>
            <p:nvPicPr>
              <p:cNvPr id="3" name="Entrada de lápiz 2">
                <a:extLst>
                  <a:ext uri="{FF2B5EF4-FFF2-40B4-BE49-F238E27FC236}">
                    <a16:creationId xmlns:a16="http://schemas.microsoft.com/office/drawing/2014/main" id="{FCBCCC33-A3C1-1306-BB34-48A75335A9C4}"/>
                  </a:ext>
                </a:extLst>
              </p:cNvPr>
              <p:cNvPicPr/>
              <p:nvPr/>
            </p:nvPicPr>
            <p:blipFill>
              <a:blip r:embed="rId5"/>
              <a:stretch>
                <a:fillRect/>
              </a:stretch>
            </p:blipFill>
            <p:spPr>
              <a:xfrm>
                <a:off x="816120" y="2105280"/>
                <a:ext cx="4857840" cy="3314520"/>
              </a:xfrm>
              <a:prstGeom prst="rect">
                <a:avLst/>
              </a:prstGeom>
            </p:spPr>
          </p:pic>
        </mc:Fallback>
      </mc:AlternateContent>
    </p:spTree>
    <p:extLst>
      <p:ext uri="{BB962C8B-B14F-4D97-AF65-F5344CB8AC3E}">
        <p14:creationId xmlns:p14="http://schemas.microsoft.com/office/powerpoint/2010/main" val="33368882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19BD4-AF1D-B5A1-68D6-33E50CF6076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023144D-C0CF-9A25-BDA0-8A0EF85AC4D3}"/>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E68F4353-541B-95E6-480E-A1676933F7F2}"/>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ED5F61D8-D148-AA29-091D-9C549566C657}"/>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D6E100BB-D1CA-9F14-9A6A-296045E5C6F1}"/>
              </a:ext>
            </a:extLst>
          </p:cNvPr>
          <p:cNvSpPr txBox="1"/>
          <p:nvPr/>
        </p:nvSpPr>
        <p:spPr>
          <a:xfrm>
            <a:off x="838199" y="1742193"/>
            <a:ext cx="8706854" cy="4524315"/>
          </a:xfrm>
          <a:prstGeom prst="rect">
            <a:avLst/>
          </a:prstGeom>
          <a:noFill/>
        </p:spPr>
        <p:txBody>
          <a:bodyPr wrap="square">
            <a:spAutoFit/>
          </a:bodyPr>
          <a:lstStyle/>
          <a:p>
            <a:pPr>
              <a:buNone/>
            </a:pPr>
            <a:r>
              <a:rPr lang="es-ES" b="1" dirty="0">
                <a:solidFill>
                  <a:schemeClr val="bg1"/>
                </a:solidFill>
              </a:rPr>
              <a:t>5️⃣ 1️⃣ Luego de un terremoto, un grupo de psicólogos es enviado a la zona de desastre. ¿Cuál de las siguientes acciones es prioritaria en la fase aguda?</a:t>
            </a:r>
          </a:p>
          <a:p>
            <a:r>
              <a:rPr lang="es-ES" dirty="0">
                <a:solidFill>
                  <a:schemeClr val="bg1"/>
                </a:solidFill>
              </a:rPr>
              <a:t>a) Proveer primeros auxilios psicológicos a los afectados. </a:t>
            </a:r>
            <a:br>
              <a:rPr lang="es-ES" dirty="0">
                <a:solidFill>
                  <a:schemeClr val="bg1"/>
                </a:solidFill>
              </a:rPr>
            </a:br>
            <a:r>
              <a:rPr lang="es-ES" dirty="0">
                <a:solidFill>
                  <a:schemeClr val="bg1"/>
                </a:solidFill>
              </a:rPr>
              <a:t>b) Diagnosticar trastornos psiquiátricos en todos los sobrevivientes.</a:t>
            </a:r>
            <a:br>
              <a:rPr lang="es-ES" dirty="0">
                <a:solidFill>
                  <a:schemeClr val="bg1"/>
                </a:solidFill>
              </a:rPr>
            </a:br>
            <a:r>
              <a:rPr lang="es-ES" dirty="0">
                <a:solidFill>
                  <a:schemeClr val="bg1"/>
                </a:solidFill>
              </a:rPr>
              <a:t>c) Derivar masivamente a todos los afectados a hospitales psiquiátricos.</a:t>
            </a:r>
            <a:br>
              <a:rPr lang="es-ES" dirty="0">
                <a:solidFill>
                  <a:schemeClr val="bg1"/>
                </a:solidFill>
              </a:rPr>
            </a:br>
            <a:r>
              <a:rPr lang="es-ES" dirty="0">
                <a:solidFill>
                  <a:schemeClr val="bg1"/>
                </a:solidFill>
              </a:rPr>
              <a:t>d) Suspender la atención en salud mental hasta la fase de reconstrucción.</a:t>
            </a:r>
          </a:p>
          <a:p>
            <a:pPr lvl="1"/>
            <a:br>
              <a:rPr lang="es-ES" dirty="0">
                <a:solidFill>
                  <a:schemeClr val="bg1"/>
                </a:solidFill>
              </a:rPr>
            </a:br>
            <a:endParaRPr lang="es-ES" dirty="0">
              <a:solidFill>
                <a:schemeClr val="bg1"/>
              </a:solidFill>
            </a:endParaRPr>
          </a:p>
          <a:p>
            <a:pPr>
              <a:buNone/>
            </a:pPr>
            <a:r>
              <a:rPr lang="es-ES" b="1" dirty="0">
                <a:solidFill>
                  <a:schemeClr val="bg1"/>
                </a:solidFill>
              </a:rPr>
              <a:t>5️⃣ 2️⃣ En un hospital de salud mental, se observan prácticas inadecuadas en la segregación de residuos peligrosos. ¿Cuál es la principal medida correctiva que debe implementarse?</a:t>
            </a:r>
          </a:p>
          <a:p>
            <a:r>
              <a:rPr lang="es-ES" dirty="0">
                <a:solidFill>
                  <a:schemeClr val="bg1"/>
                </a:solidFill>
              </a:rPr>
              <a:t>a) Capacitación inmediata al personal sobre manejo de residuos. </a:t>
            </a:r>
            <a:br>
              <a:rPr lang="es-ES" dirty="0">
                <a:solidFill>
                  <a:schemeClr val="bg1"/>
                </a:solidFill>
              </a:rPr>
            </a:br>
            <a:r>
              <a:rPr lang="es-ES" dirty="0">
                <a:solidFill>
                  <a:schemeClr val="bg1"/>
                </a:solidFill>
              </a:rPr>
              <a:t>b) Eliminar temporalmente la recolección de residuos hasta solucionar el problema.</a:t>
            </a:r>
            <a:br>
              <a:rPr lang="es-ES" dirty="0">
                <a:solidFill>
                  <a:schemeClr val="bg1"/>
                </a:solidFill>
              </a:rPr>
            </a:br>
            <a:r>
              <a:rPr lang="es-ES" dirty="0">
                <a:solidFill>
                  <a:schemeClr val="bg1"/>
                </a:solidFill>
              </a:rPr>
              <a:t>c) Mezclar los residuos para facilitar su eliminación.</a:t>
            </a:r>
            <a:br>
              <a:rPr lang="es-ES" dirty="0">
                <a:solidFill>
                  <a:schemeClr val="bg1"/>
                </a:solidFill>
              </a:rPr>
            </a:br>
            <a:r>
              <a:rPr lang="es-ES" dirty="0">
                <a:solidFill>
                  <a:schemeClr val="bg1"/>
                </a:solidFill>
              </a:rPr>
              <a:t>d) Reducir el uso de insumos médicos para generar menos residuos.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E7FF89C1-EDDB-136B-0F28-96E1B0A3E073}"/>
                  </a:ext>
                </a:extLst>
              </p14:cNvPr>
              <p14:cNvContentPartPr/>
              <p14:nvPr/>
            </p14:nvContentPartPr>
            <p14:xfrm>
              <a:off x="851040" y="2349360"/>
              <a:ext cx="349560" cy="2769120"/>
            </p14:xfrm>
          </p:contentPart>
        </mc:Choice>
        <mc:Fallback xmlns="">
          <p:pic>
            <p:nvPicPr>
              <p:cNvPr id="3" name="Entrada de lápiz 2">
                <a:extLst>
                  <a:ext uri="{FF2B5EF4-FFF2-40B4-BE49-F238E27FC236}">
                    <a16:creationId xmlns:a16="http://schemas.microsoft.com/office/drawing/2014/main" id="{E7FF89C1-EDDB-136B-0F28-96E1B0A3E073}"/>
                  </a:ext>
                </a:extLst>
              </p:cNvPr>
              <p:cNvPicPr/>
              <p:nvPr/>
            </p:nvPicPr>
            <p:blipFill>
              <a:blip r:embed="rId5"/>
              <a:stretch>
                <a:fillRect/>
              </a:stretch>
            </p:blipFill>
            <p:spPr>
              <a:xfrm>
                <a:off x="841680" y="2340000"/>
                <a:ext cx="368280" cy="2787840"/>
              </a:xfrm>
              <a:prstGeom prst="rect">
                <a:avLst/>
              </a:prstGeom>
            </p:spPr>
          </p:pic>
        </mc:Fallback>
      </mc:AlternateContent>
    </p:spTree>
    <p:extLst>
      <p:ext uri="{BB962C8B-B14F-4D97-AF65-F5344CB8AC3E}">
        <p14:creationId xmlns:p14="http://schemas.microsoft.com/office/powerpoint/2010/main" val="38161838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160C5-17A3-9442-5098-F7A109DF368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2661C6E-CAB7-88A5-26AE-8DEDE1578414}"/>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8F619EB0-9910-2AC0-1705-C499844C3F25}"/>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164B139-072F-9559-5DE0-19C40630F0E1}"/>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2F6F4917-F8F2-03D5-677F-C22268ABB9E3}"/>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5️⃣ 3️⃣ Un psicólogo organizacional detecta altos niveles de estrés laboral en un hospital psiquiátrico. ¿Cuál es la intervención más efectiva?</a:t>
            </a:r>
          </a:p>
          <a:p>
            <a:r>
              <a:rPr lang="es-ES" dirty="0">
                <a:solidFill>
                  <a:schemeClr val="bg1"/>
                </a:solidFill>
              </a:rPr>
              <a:t>a) Implementar programas de autocuidado y manejo del estrés. </a:t>
            </a:r>
            <a:br>
              <a:rPr lang="es-ES" dirty="0">
                <a:solidFill>
                  <a:schemeClr val="bg1"/>
                </a:solidFill>
              </a:rPr>
            </a:br>
            <a:r>
              <a:rPr lang="es-ES" dirty="0">
                <a:solidFill>
                  <a:schemeClr val="bg1"/>
                </a:solidFill>
              </a:rPr>
              <a:t>b) Aumentar las horas laborales para mejorar la productividad.</a:t>
            </a:r>
            <a:br>
              <a:rPr lang="es-ES" dirty="0">
                <a:solidFill>
                  <a:schemeClr val="bg1"/>
                </a:solidFill>
              </a:rPr>
            </a:br>
            <a:r>
              <a:rPr lang="es-ES" dirty="0">
                <a:solidFill>
                  <a:schemeClr val="bg1"/>
                </a:solidFill>
              </a:rPr>
              <a:t>c) Excluir temporalmente a los trabajadores afectados sin apoyo.</a:t>
            </a:r>
            <a:br>
              <a:rPr lang="es-ES" dirty="0">
                <a:solidFill>
                  <a:schemeClr val="bg1"/>
                </a:solidFill>
              </a:rPr>
            </a:br>
            <a:r>
              <a:rPr lang="es-ES" dirty="0">
                <a:solidFill>
                  <a:schemeClr val="bg1"/>
                </a:solidFill>
              </a:rPr>
              <a:t>d) Eliminar descansos y aumentar la supervisión estricta.</a:t>
            </a:r>
          </a:p>
          <a:p>
            <a:pPr lvl="1"/>
            <a:br>
              <a:rPr lang="es-ES" dirty="0">
                <a:solidFill>
                  <a:schemeClr val="bg1"/>
                </a:solidFill>
              </a:rPr>
            </a:br>
            <a:endParaRPr lang="es-ES" dirty="0">
              <a:solidFill>
                <a:schemeClr val="bg1"/>
              </a:solidFill>
            </a:endParaRPr>
          </a:p>
          <a:p>
            <a:pPr>
              <a:buNone/>
            </a:pPr>
            <a:r>
              <a:rPr lang="es-ES" b="1" dirty="0">
                <a:solidFill>
                  <a:schemeClr val="bg1"/>
                </a:solidFill>
              </a:rPr>
              <a:t>5️⃣ 4️⃣ En una comunidad con alta prevalencia de ansiedad y depresión, ¿qué estrategia del modelo de salud mental comunitaria es la más efectiva?</a:t>
            </a:r>
          </a:p>
          <a:p>
            <a:r>
              <a:rPr lang="es-ES" dirty="0">
                <a:solidFill>
                  <a:schemeClr val="bg1"/>
                </a:solidFill>
              </a:rPr>
              <a:t>a) Terapias grupales y fortalecimiento de redes comunitarias. </a:t>
            </a:r>
            <a:br>
              <a:rPr lang="es-ES" dirty="0">
                <a:solidFill>
                  <a:schemeClr val="bg1"/>
                </a:solidFill>
              </a:rPr>
            </a:br>
            <a:r>
              <a:rPr lang="es-ES" dirty="0">
                <a:solidFill>
                  <a:schemeClr val="bg1"/>
                </a:solidFill>
              </a:rPr>
              <a:t>b) Internamiento obligatorio de los pacientes sin evaluación.</a:t>
            </a:r>
            <a:br>
              <a:rPr lang="es-ES" dirty="0">
                <a:solidFill>
                  <a:schemeClr val="bg1"/>
                </a:solidFill>
              </a:rPr>
            </a:br>
            <a:r>
              <a:rPr lang="es-ES" dirty="0">
                <a:solidFill>
                  <a:schemeClr val="bg1"/>
                </a:solidFill>
              </a:rPr>
              <a:t>c) Uso exclusivo de medicación sin intervenciones psicosociales.</a:t>
            </a:r>
            <a:br>
              <a:rPr lang="es-ES" dirty="0">
                <a:solidFill>
                  <a:schemeClr val="bg1"/>
                </a:solidFill>
              </a:rPr>
            </a:br>
            <a:r>
              <a:rPr lang="es-ES" dirty="0">
                <a:solidFill>
                  <a:schemeClr val="bg1"/>
                </a:solidFill>
              </a:rPr>
              <a:t>d) Suspensión de actividades comunitarias para evitar estigmatización.</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13205881-CA91-BE6C-CA59-8FAFAC884D2A}"/>
                  </a:ext>
                </a:extLst>
              </p14:cNvPr>
              <p14:cNvContentPartPr/>
              <p14:nvPr/>
            </p14:nvContentPartPr>
            <p14:xfrm>
              <a:off x="882720" y="2343240"/>
              <a:ext cx="304920" cy="2464200"/>
            </p14:xfrm>
          </p:contentPart>
        </mc:Choice>
        <mc:Fallback xmlns="">
          <p:pic>
            <p:nvPicPr>
              <p:cNvPr id="3" name="Entrada de lápiz 2">
                <a:extLst>
                  <a:ext uri="{FF2B5EF4-FFF2-40B4-BE49-F238E27FC236}">
                    <a16:creationId xmlns:a16="http://schemas.microsoft.com/office/drawing/2014/main" id="{13205881-CA91-BE6C-CA59-8FAFAC884D2A}"/>
                  </a:ext>
                </a:extLst>
              </p:cNvPr>
              <p:cNvPicPr/>
              <p:nvPr/>
            </p:nvPicPr>
            <p:blipFill>
              <a:blip r:embed="rId5"/>
              <a:stretch>
                <a:fillRect/>
              </a:stretch>
            </p:blipFill>
            <p:spPr>
              <a:xfrm>
                <a:off x="873360" y="2333880"/>
                <a:ext cx="323640" cy="2482920"/>
              </a:xfrm>
              <a:prstGeom prst="rect">
                <a:avLst/>
              </a:prstGeom>
            </p:spPr>
          </p:pic>
        </mc:Fallback>
      </mc:AlternateContent>
    </p:spTree>
    <p:extLst>
      <p:ext uri="{BB962C8B-B14F-4D97-AF65-F5344CB8AC3E}">
        <p14:creationId xmlns:p14="http://schemas.microsoft.com/office/powerpoint/2010/main" val="12301812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7048C-4DCF-A632-47A8-D20999995A7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96326BA-DB38-19A2-1C07-7DFF0AE9FD44}"/>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0278252E-D7DC-CF88-F15D-9AD1992A035B}"/>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0C0DA289-F971-CA08-8600-4DDE12222B23}"/>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BB3A4361-2D02-1CBB-7464-418138BC9BD9}"/>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5️⃣ 5️⃣ ¿Cuál de las siguientes acciones reduce las barreras económicas en el acceso a la salud mental?</a:t>
            </a:r>
          </a:p>
          <a:p>
            <a:r>
              <a:rPr lang="es-ES" dirty="0">
                <a:solidFill>
                  <a:schemeClr val="bg1"/>
                </a:solidFill>
              </a:rPr>
              <a:t>a) Implementación de programas de atención gratuita y subsidios. </a:t>
            </a:r>
            <a:br>
              <a:rPr lang="es-ES" dirty="0">
                <a:solidFill>
                  <a:schemeClr val="bg1"/>
                </a:solidFill>
              </a:rPr>
            </a:br>
            <a:r>
              <a:rPr lang="es-ES" dirty="0">
                <a:solidFill>
                  <a:schemeClr val="bg1"/>
                </a:solidFill>
              </a:rPr>
              <a:t>b) Exclusión de pacientes sin recursos económicos.</a:t>
            </a:r>
            <a:br>
              <a:rPr lang="es-ES" dirty="0">
                <a:solidFill>
                  <a:schemeClr val="bg1"/>
                </a:solidFill>
              </a:rPr>
            </a:br>
            <a:r>
              <a:rPr lang="es-ES" dirty="0">
                <a:solidFill>
                  <a:schemeClr val="bg1"/>
                </a:solidFill>
              </a:rPr>
              <a:t>c) Restricción de los servicios de salud mental a consultas privadas.</a:t>
            </a:r>
            <a:br>
              <a:rPr lang="es-ES" dirty="0">
                <a:solidFill>
                  <a:schemeClr val="bg1"/>
                </a:solidFill>
              </a:rPr>
            </a:br>
            <a:r>
              <a:rPr lang="es-ES" dirty="0">
                <a:solidFill>
                  <a:schemeClr val="bg1"/>
                </a:solidFill>
              </a:rPr>
              <a:t>d) Aumento en el costo de medicamentos psiquiátricos.</a:t>
            </a:r>
          </a:p>
          <a:p>
            <a:pPr lvl="1"/>
            <a:br>
              <a:rPr lang="es-ES" dirty="0">
                <a:solidFill>
                  <a:schemeClr val="bg1"/>
                </a:solidFill>
              </a:rPr>
            </a:br>
            <a:endParaRPr lang="es-ES" dirty="0">
              <a:solidFill>
                <a:schemeClr val="bg1"/>
              </a:solidFill>
            </a:endParaRPr>
          </a:p>
          <a:p>
            <a:pPr>
              <a:buNone/>
            </a:pPr>
            <a:r>
              <a:rPr lang="es-ES" b="1" dirty="0">
                <a:solidFill>
                  <a:schemeClr val="bg1"/>
                </a:solidFill>
              </a:rPr>
              <a:t>5️⃣ 6️⃣ Un programa de promoción de salud mental en adultos mayores busca reducir el riesgo de demencia. ¿Cuál estrategia es más efectiva?</a:t>
            </a:r>
          </a:p>
          <a:p>
            <a:r>
              <a:rPr lang="es-ES" dirty="0">
                <a:solidFill>
                  <a:schemeClr val="bg1"/>
                </a:solidFill>
              </a:rPr>
              <a:t>a) Estimulación cognitiva y actividades físicas regulares. </a:t>
            </a:r>
            <a:br>
              <a:rPr lang="es-ES" dirty="0">
                <a:solidFill>
                  <a:schemeClr val="bg1"/>
                </a:solidFill>
              </a:rPr>
            </a:br>
            <a:r>
              <a:rPr lang="es-ES" dirty="0">
                <a:solidFill>
                  <a:schemeClr val="bg1"/>
                </a:solidFill>
              </a:rPr>
              <a:t>b) Uso exclusivo de medicamentos sin intervenciones complementarias.</a:t>
            </a:r>
            <a:br>
              <a:rPr lang="es-ES" dirty="0">
                <a:solidFill>
                  <a:schemeClr val="bg1"/>
                </a:solidFill>
              </a:rPr>
            </a:br>
            <a:r>
              <a:rPr lang="es-ES" dirty="0">
                <a:solidFill>
                  <a:schemeClr val="bg1"/>
                </a:solidFill>
              </a:rPr>
              <a:t>c) Aislamiento de los adultos mayores para evitar estrés.</a:t>
            </a:r>
            <a:br>
              <a:rPr lang="es-ES" dirty="0">
                <a:solidFill>
                  <a:schemeClr val="bg1"/>
                </a:solidFill>
              </a:rPr>
            </a:br>
            <a:r>
              <a:rPr lang="es-ES" dirty="0">
                <a:solidFill>
                  <a:schemeClr val="bg1"/>
                </a:solidFill>
              </a:rPr>
              <a:t>d) Eliminación de actividades recreativas para reducir gastos.</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A96C4B65-4CC4-C57F-D6A0-053290965ADA}"/>
                  </a:ext>
                </a:extLst>
              </p14:cNvPr>
              <p14:cNvContentPartPr/>
              <p14:nvPr/>
            </p14:nvContentPartPr>
            <p14:xfrm>
              <a:off x="793800" y="2381400"/>
              <a:ext cx="362160" cy="2489400"/>
            </p14:xfrm>
          </p:contentPart>
        </mc:Choice>
        <mc:Fallback xmlns="">
          <p:pic>
            <p:nvPicPr>
              <p:cNvPr id="3" name="Entrada de lápiz 2">
                <a:extLst>
                  <a:ext uri="{FF2B5EF4-FFF2-40B4-BE49-F238E27FC236}">
                    <a16:creationId xmlns:a16="http://schemas.microsoft.com/office/drawing/2014/main" id="{A96C4B65-4CC4-C57F-D6A0-053290965ADA}"/>
                  </a:ext>
                </a:extLst>
              </p:cNvPr>
              <p:cNvPicPr/>
              <p:nvPr/>
            </p:nvPicPr>
            <p:blipFill>
              <a:blip r:embed="rId5"/>
              <a:stretch>
                <a:fillRect/>
              </a:stretch>
            </p:blipFill>
            <p:spPr>
              <a:xfrm>
                <a:off x="784440" y="2372040"/>
                <a:ext cx="380880" cy="2508120"/>
              </a:xfrm>
              <a:prstGeom prst="rect">
                <a:avLst/>
              </a:prstGeom>
            </p:spPr>
          </p:pic>
        </mc:Fallback>
      </mc:AlternateContent>
    </p:spTree>
    <p:extLst>
      <p:ext uri="{BB962C8B-B14F-4D97-AF65-F5344CB8AC3E}">
        <p14:creationId xmlns:p14="http://schemas.microsoft.com/office/powerpoint/2010/main" val="545489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CFA1A-A528-A36D-5CD6-B0CB59DDAE3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A9AB2FB-BDAB-3526-C1E7-479452F1406F}"/>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34EE2904-E270-5155-85E7-6AA1C5F6B892}"/>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D75EED58-2311-496F-39F7-01A7B29ED908}"/>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284CE348-C60D-3AF2-B7AC-5238038BBB57}"/>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5️⃣ 7️⃣ En una empresa con altos niveles de estrés laboral, ¿qué intervención es más efectiva para mejorar la salud mental de los trabajadores?</a:t>
            </a:r>
          </a:p>
          <a:p>
            <a:r>
              <a:rPr lang="es-ES" dirty="0">
                <a:solidFill>
                  <a:schemeClr val="bg1"/>
                </a:solidFill>
              </a:rPr>
              <a:t>a) Programas de bienestar emocional y manejo del estrés. </a:t>
            </a:r>
            <a:br>
              <a:rPr lang="es-ES" dirty="0">
                <a:solidFill>
                  <a:schemeClr val="bg1"/>
                </a:solidFill>
              </a:rPr>
            </a:br>
            <a:r>
              <a:rPr lang="es-ES" dirty="0">
                <a:solidFill>
                  <a:schemeClr val="bg1"/>
                </a:solidFill>
              </a:rPr>
              <a:t>b) Aumento de la carga laboral para fomentar la productividad.</a:t>
            </a:r>
            <a:br>
              <a:rPr lang="es-ES" dirty="0">
                <a:solidFill>
                  <a:schemeClr val="bg1"/>
                </a:solidFill>
              </a:rPr>
            </a:br>
            <a:r>
              <a:rPr lang="es-ES" dirty="0">
                <a:solidFill>
                  <a:schemeClr val="bg1"/>
                </a:solidFill>
              </a:rPr>
              <a:t>c) Eliminación de descansos y reducción de interacciones sociales.</a:t>
            </a:r>
            <a:br>
              <a:rPr lang="es-ES" dirty="0">
                <a:solidFill>
                  <a:schemeClr val="bg1"/>
                </a:solidFill>
              </a:rPr>
            </a:br>
            <a:r>
              <a:rPr lang="es-ES" dirty="0">
                <a:solidFill>
                  <a:schemeClr val="bg1"/>
                </a:solidFill>
              </a:rPr>
              <a:t>d) Exclusión de trabajadores con síntomas de ansiedad sin intervención.</a:t>
            </a:r>
          </a:p>
          <a:p>
            <a:pPr lvl="1"/>
            <a:br>
              <a:rPr lang="es-ES" dirty="0">
                <a:solidFill>
                  <a:schemeClr val="bg1"/>
                </a:solidFill>
              </a:rPr>
            </a:br>
            <a:endParaRPr lang="es-ES" dirty="0">
              <a:solidFill>
                <a:schemeClr val="bg1"/>
              </a:solidFill>
            </a:endParaRPr>
          </a:p>
          <a:p>
            <a:pPr>
              <a:buNone/>
            </a:pPr>
            <a:r>
              <a:rPr lang="es-ES" b="1" dirty="0">
                <a:solidFill>
                  <a:schemeClr val="bg1"/>
                </a:solidFill>
              </a:rPr>
              <a:t>5️⃣ 8️⃣ En una comunidad con alta incidencia de violencia doméstica, ¿qué estrategia de comunicación en salud mental es más efectiva?</a:t>
            </a:r>
          </a:p>
          <a:p>
            <a:r>
              <a:rPr lang="es-ES" dirty="0">
                <a:solidFill>
                  <a:schemeClr val="bg1"/>
                </a:solidFill>
              </a:rPr>
              <a:t>a) Campañas de sensibilización con participación comunitaria. </a:t>
            </a:r>
            <a:br>
              <a:rPr lang="es-ES" dirty="0">
                <a:solidFill>
                  <a:schemeClr val="bg1"/>
                </a:solidFill>
              </a:rPr>
            </a:br>
            <a:r>
              <a:rPr lang="es-ES" dirty="0">
                <a:solidFill>
                  <a:schemeClr val="bg1"/>
                </a:solidFill>
              </a:rPr>
              <a:t>b) Promoción del silencio para evitar revictimización.</a:t>
            </a:r>
            <a:br>
              <a:rPr lang="es-ES" dirty="0">
                <a:solidFill>
                  <a:schemeClr val="bg1"/>
                </a:solidFill>
              </a:rPr>
            </a:br>
            <a:r>
              <a:rPr lang="es-ES" dirty="0">
                <a:solidFill>
                  <a:schemeClr val="bg1"/>
                </a:solidFill>
              </a:rPr>
              <a:t>c) Información sobre violencia sin intervención social.</a:t>
            </a:r>
            <a:br>
              <a:rPr lang="es-ES" dirty="0">
                <a:solidFill>
                  <a:schemeClr val="bg1"/>
                </a:solidFill>
              </a:rPr>
            </a:br>
            <a:r>
              <a:rPr lang="es-ES" dirty="0">
                <a:solidFill>
                  <a:schemeClr val="bg1"/>
                </a:solidFill>
              </a:rPr>
              <a:t>d) Exclusión de víctimas en programas de apoyo.</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2CB9DDC8-D587-0C64-90DC-C2C8FBD042ED}"/>
                  </a:ext>
                </a:extLst>
              </p14:cNvPr>
              <p14:cNvContentPartPr/>
              <p14:nvPr/>
            </p14:nvContentPartPr>
            <p14:xfrm>
              <a:off x="882720" y="2394000"/>
              <a:ext cx="5004000" cy="2781720"/>
            </p14:xfrm>
          </p:contentPart>
        </mc:Choice>
        <mc:Fallback xmlns="">
          <p:pic>
            <p:nvPicPr>
              <p:cNvPr id="3" name="Entrada de lápiz 2">
                <a:extLst>
                  <a:ext uri="{FF2B5EF4-FFF2-40B4-BE49-F238E27FC236}">
                    <a16:creationId xmlns:a16="http://schemas.microsoft.com/office/drawing/2014/main" id="{2CB9DDC8-D587-0C64-90DC-C2C8FBD042ED}"/>
                  </a:ext>
                </a:extLst>
              </p:cNvPr>
              <p:cNvPicPr/>
              <p:nvPr/>
            </p:nvPicPr>
            <p:blipFill>
              <a:blip r:embed="rId5"/>
              <a:stretch>
                <a:fillRect/>
              </a:stretch>
            </p:blipFill>
            <p:spPr>
              <a:xfrm>
                <a:off x="873360" y="2384640"/>
                <a:ext cx="5022720" cy="2800440"/>
              </a:xfrm>
              <a:prstGeom prst="rect">
                <a:avLst/>
              </a:prstGeom>
            </p:spPr>
          </p:pic>
        </mc:Fallback>
      </mc:AlternateContent>
    </p:spTree>
    <p:extLst>
      <p:ext uri="{BB962C8B-B14F-4D97-AF65-F5344CB8AC3E}">
        <p14:creationId xmlns:p14="http://schemas.microsoft.com/office/powerpoint/2010/main" val="42802802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1C0DD-966A-73E5-6366-F99FA398434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4066689-09DF-0A24-31B7-EB4FB3CE5410}"/>
              </a:ext>
            </a:extLst>
          </p:cNvPr>
          <p:cNvSpPr txBox="1">
            <a:spLocks/>
          </p:cNvSpPr>
          <p:nvPr/>
        </p:nvSpPr>
        <p:spPr>
          <a:xfrm>
            <a:off x="838199" y="22305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NIVEL AVANZADO</a:t>
            </a:r>
          </a:p>
        </p:txBody>
      </p:sp>
      <p:sp>
        <p:nvSpPr>
          <p:cNvPr id="4" name="Freeform 4">
            <a:extLst>
              <a:ext uri="{FF2B5EF4-FFF2-40B4-BE49-F238E27FC236}">
                <a16:creationId xmlns:a16="http://schemas.microsoft.com/office/drawing/2014/main" id="{EBFF260C-EDA5-41CC-7988-96FD6B88B3FC}"/>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977EAD86-33F2-0BA1-B05F-E40B7C57A426}"/>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0088673F-DA3D-FAF6-9FA7-22196215A3F2}"/>
              </a:ext>
            </a:extLst>
          </p:cNvPr>
          <p:cNvSpPr txBox="1"/>
          <p:nvPr/>
        </p:nvSpPr>
        <p:spPr>
          <a:xfrm>
            <a:off x="838199" y="1742193"/>
            <a:ext cx="8706854" cy="4247317"/>
          </a:xfrm>
          <a:prstGeom prst="rect">
            <a:avLst/>
          </a:prstGeom>
          <a:noFill/>
        </p:spPr>
        <p:txBody>
          <a:bodyPr wrap="square">
            <a:spAutoFit/>
          </a:bodyPr>
          <a:lstStyle/>
          <a:p>
            <a:pPr>
              <a:buNone/>
            </a:pPr>
            <a:r>
              <a:rPr lang="es-ES" b="1" dirty="0">
                <a:solidFill>
                  <a:schemeClr val="bg1"/>
                </a:solidFill>
              </a:rPr>
              <a:t>5️⃣ 9️⃣ ¿Cuál de las siguientes estrategias es clave en una escuela promotora de salud mental?</a:t>
            </a:r>
          </a:p>
          <a:p>
            <a:r>
              <a:rPr lang="es-ES" dirty="0">
                <a:solidFill>
                  <a:schemeClr val="bg1"/>
                </a:solidFill>
              </a:rPr>
              <a:t>a) Programas de resiliencia y prevención del acoso escolar. </a:t>
            </a:r>
            <a:br>
              <a:rPr lang="es-ES" dirty="0">
                <a:solidFill>
                  <a:schemeClr val="bg1"/>
                </a:solidFill>
              </a:rPr>
            </a:br>
            <a:r>
              <a:rPr lang="es-ES" dirty="0">
                <a:solidFill>
                  <a:schemeClr val="bg1"/>
                </a:solidFill>
              </a:rPr>
              <a:t>b) Enfoque exclusivo en salud física sin abordar la salud mental.</a:t>
            </a:r>
            <a:br>
              <a:rPr lang="es-ES" dirty="0">
                <a:solidFill>
                  <a:schemeClr val="bg1"/>
                </a:solidFill>
              </a:rPr>
            </a:br>
            <a:r>
              <a:rPr lang="es-ES" dirty="0">
                <a:solidFill>
                  <a:schemeClr val="bg1"/>
                </a:solidFill>
              </a:rPr>
              <a:t>c) Eliminación de actividades extracurriculares para reducir costos.</a:t>
            </a:r>
            <a:br>
              <a:rPr lang="es-ES" dirty="0">
                <a:solidFill>
                  <a:schemeClr val="bg1"/>
                </a:solidFill>
              </a:rPr>
            </a:br>
            <a:r>
              <a:rPr lang="es-ES" dirty="0">
                <a:solidFill>
                  <a:schemeClr val="bg1"/>
                </a:solidFill>
              </a:rPr>
              <a:t>d) Exclusión de docentes en la planificación de programas de bienestar.</a:t>
            </a:r>
          </a:p>
          <a:p>
            <a:pPr lvl="1"/>
            <a:br>
              <a:rPr lang="es-ES" dirty="0">
                <a:solidFill>
                  <a:schemeClr val="bg1"/>
                </a:solidFill>
              </a:rPr>
            </a:br>
            <a:endParaRPr lang="es-ES" dirty="0">
              <a:solidFill>
                <a:schemeClr val="bg1"/>
              </a:solidFill>
            </a:endParaRPr>
          </a:p>
          <a:p>
            <a:pPr>
              <a:buNone/>
            </a:pPr>
            <a:r>
              <a:rPr lang="es-ES" b="1" dirty="0">
                <a:solidFill>
                  <a:schemeClr val="bg1"/>
                </a:solidFill>
              </a:rPr>
              <a:t>6️⃣ 0️⃣ Un paciente con trastorno bipolar es hospitalizado con varicela. ¿Qué medida de bioseguridad debe aplicarse?</a:t>
            </a:r>
          </a:p>
          <a:p>
            <a:r>
              <a:rPr lang="es-ES" dirty="0">
                <a:solidFill>
                  <a:schemeClr val="bg1"/>
                </a:solidFill>
              </a:rPr>
              <a:t>a) Aislamiento en una habitación con presión negativa y uso de mascarilla. </a:t>
            </a:r>
            <a:br>
              <a:rPr lang="es-ES" dirty="0">
                <a:solidFill>
                  <a:schemeClr val="bg1"/>
                </a:solidFill>
              </a:rPr>
            </a:br>
            <a:r>
              <a:rPr lang="es-ES" dirty="0">
                <a:solidFill>
                  <a:schemeClr val="bg1"/>
                </a:solidFill>
              </a:rPr>
              <a:t>b) Atención sin precauciones adicionales.</a:t>
            </a:r>
            <a:br>
              <a:rPr lang="es-ES" dirty="0">
                <a:solidFill>
                  <a:schemeClr val="bg1"/>
                </a:solidFill>
              </a:rPr>
            </a:br>
            <a:r>
              <a:rPr lang="es-ES" dirty="0">
                <a:solidFill>
                  <a:schemeClr val="bg1"/>
                </a:solidFill>
              </a:rPr>
              <a:t>c) Suspensión del tratamiento psiquiátrico hasta la recuperación.</a:t>
            </a:r>
            <a:br>
              <a:rPr lang="es-ES" dirty="0">
                <a:solidFill>
                  <a:schemeClr val="bg1"/>
                </a:solidFill>
              </a:rPr>
            </a:br>
            <a:r>
              <a:rPr lang="es-ES" dirty="0">
                <a:solidFill>
                  <a:schemeClr val="bg1"/>
                </a:solidFill>
              </a:rPr>
              <a:t>d) Reubicación con otros pacientes sin infección.</a:t>
            </a:r>
          </a:p>
          <a:p>
            <a:pPr>
              <a:buNone/>
            </a:pPr>
            <a:endParaRPr lang="es-E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E661051B-70FD-C3DF-EF90-4A4FF4ACD80E}"/>
                  </a:ext>
                </a:extLst>
              </p14:cNvPr>
              <p14:cNvContentPartPr/>
              <p14:nvPr/>
            </p14:nvContentPartPr>
            <p14:xfrm>
              <a:off x="851040" y="2374920"/>
              <a:ext cx="4813560" cy="3251520"/>
            </p14:xfrm>
          </p:contentPart>
        </mc:Choice>
        <mc:Fallback xmlns="">
          <p:pic>
            <p:nvPicPr>
              <p:cNvPr id="3" name="Entrada de lápiz 2">
                <a:extLst>
                  <a:ext uri="{FF2B5EF4-FFF2-40B4-BE49-F238E27FC236}">
                    <a16:creationId xmlns:a16="http://schemas.microsoft.com/office/drawing/2014/main" id="{E661051B-70FD-C3DF-EF90-4A4FF4ACD80E}"/>
                  </a:ext>
                </a:extLst>
              </p:cNvPr>
              <p:cNvPicPr/>
              <p:nvPr/>
            </p:nvPicPr>
            <p:blipFill>
              <a:blip r:embed="rId5"/>
              <a:stretch>
                <a:fillRect/>
              </a:stretch>
            </p:blipFill>
            <p:spPr>
              <a:xfrm>
                <a:off x="841680" y="2365560"/>
                <a:ext cx="4832280" cy="3270240"/>
              </a:xfrm>
              <a:prstGeom prst="rect">
                <a:avLst/>
              </a:prstGeom>
            </p:spPr>
          </p:pic>
        </mc:Fallback>
      </mc:AlternateContent>
    </p:spTree>
    <p:extLst>
      <p:ext uri="{BB962C8B-B14F-4D97-AF65-F5344CB8AC3E}">
        <p14:creationId xmlns:p14="http://schemas.microsoft.com/office/powerpoint/2010/main" val="38375546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9E240-41DD-70C5-A8C3-B7C11D872FA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915974A-E558-DAB0-7955-6EE84DCA18CD}"/>
              </a:ext>
            </a:extLst>
          </p:cNvPr>
          <p:cNvSpPr txBox="1">
            <a:spLocks/>
          </p:cNvSpPr>
          <p:nvPr/>
        </p:nvSpPr>
        <p:spPr>
          <a:xfrm>
            <a:off x="672381" y="1170841"/>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sz="5000" b="1" cap="small" dirty="0">
                <a:solidFill>
                  <a:schemeClr val="bg1"/>
                </a:solidFill>
                <a:latin typeface="Abadi" panose="020B0604020104020204" pitchFamily="34" charset="0"/>
              </a:rPr>
              <a:t>DUDAS O CONSULTAS</a:t>
            </a:r>
          </a:p>
        </p:txBody>
      </p:sp>
      <p:sp>
        <p:nvSpPr>
          <p:cNvPr id="4" name="Freeform 4">
            <a:extLst>
              <a:ext uri="{FF2B5EF4-FFF2-40B4-BE49-F238E27FC236}">
                <a16:creationId xmlns:a16="http://schemas.microsoft.com/office/drawing/2014/main" id="{8A6E6BCB-0905-748E-9164-3A3E181F0A1B}"/>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3AC82320-D760-0B3B-C66E-A23A42808DD3}"/>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
        <p:nvSpPr>
          <p:cNvPr id="6" name="CuadroTexto 5">
            <a:extLst>
              <a:ext uri="{FF2B5EF4-FFF2-40B4-BE49-F238E27FC236}">
                <a16:creationId xmlns:a16="http://schemas.microsoft.com/office/drawing/2014/main" id="{8263055E-7B0A-0BB8-8095-246AFD6FC15D}"/>
              </a:ext>
            </a:extLst>
          </p:cNvPr>
          <p:cNvSpPr txBox="1"/>
          <p:nvPr/>
        </p:nvSpPr>
        <p:spPr>
          <a:xfrm>
            <a:off x="1802681" y="2844224"/>
            <a:ext cx="8255000" cy="1169551"/>
          </a:xfrm>
          <a:prstGeom prst="rect">
            <a:avLst/>
          </a:prstGeom>
          <a:noFill/>
        </p:spPr>
        <p:txBody>
          <a:bodyPr wrap="square">
            <a:spAutoFit/>
          </a:bodyPr>
          <a:lstStyle/>
          <a:p>
            <a:pPr marL="285750" indent="-285750" algn="just">
              <a:buFont typeface="Arial" panose="020B0604020202020204" pitchFamily="34" charset="0"/>
              <a:buChar char="•"/>
            </a:pPr>
            <a:r>
              <a:rPr lang="es-ES" sz="3500" i="1" dirty="0">
                <a:solidFill>
                  <a:schemeClr val="bg1"/>
                </a:solidFill>
                <a:latin typeface="Abadi" panose="020B0604020104020204" pitchFamily="34" charset="0"/>
              </a:rPr>
              <a:t>Escribir sus preguntas o dudas en el chat de zoom.</a:t>
            </a:r>
          </a:p>
        </p:txBody>
      </p:sp>
    </p:spTree>
    <p:extLst>
      <p:ext uri="{BB962C8B-B14F-4D97-AF65-F5344CB8AC3E}">
        <p14:creationId xmlns:p14="http://schemas.microsoft.com/office/powerpoint/2010/main" val="34541265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FF506-415E-66A2-E270-5717AF1441E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4421D40-1B90-4AEE-C7F4-2AE799520E63}"/>
              </a:ext>
            </a:extLst>
          </p:cNvPr>
          <p:cNvSpPr txBox="1">
            <a:spLocks/>
          </p:cNvSpPr>
          <p:nvPr/>
        </p:nvSpPr>
        <p:spPr>
          <a:xfrm>
            <a:off x="506221" y="276621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cap="small" dirty="0">
                <a:solidFill>
                  <a:schemeClr val="bg1"/>
                </a:solidFill>
                <a:latin typeface="Abadi" panose="020B0604020104020204" pitchFamily="34" charset="0"/>
              </a:rPr>
              <a:t>GRACIAS POR SU ATENCIÓN</a:t>
            </a:r>
          </a:p>
        </p:txBody>
      </p:sp>
      <p:sp>
        <p:nvSpPr>
          <p:cNvPr id="4" name="Freeform 4">
            <a:extLst>
              <a:ext uri="{FF2B5EF4-FFF2-40B4-BE49-F238E27FC236}">
                <a16:creationId xmlns:a16="http://schemas.microsoft.com/office/drawing/2014/main" id="{0676BEF9-0F0E-A16F-3CA6-B182FC12C85B}"/>
              </a:ext>
            </a:extLst>
          </p:cNvPr>
          <p:cNvSpPr/>
          <p:nvPr/>
        </p:nvSpPr>
        <p:spPr>
          <a:xfrm>
            <a:off x="11021821" y="995628"/>
            <a:ext cx="497798" cy="669917"/>
          </a:xfrm>
          <a:custGeom>
            <a:avLst/>
            <a:gdLst/>
            <a:ahLst/>
            <a:cxnLst/>
            <a:rect l="l" t="t" r="r" b="b"/>
            <a:pathLst>
              <a:path w="1333292" h="1198296">
                <a:moveTo>
                  <a:pt x="0" y="0"/>
                </a:moveTo>
                <a:lnTo>
                  <a:pt x="1333292" y="0"/>
                </a:lnTo>
                <a:lnTo>
                  <a:pt x="1333292" y="1198296"/>
                </a:lnTo>
                <a:lnTo>
                  <a:pt x="0" y="11982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PE"/>
          </a:p>
        </p:txBody>
      </p:sp>
      <p:sp>
        <p:nvSpPr>
          <p:cNvPr id="5" name="TextBox 5">
            <a:extLst>
              <a:ext uri="{FF2B5EF4-FFF2-40B4-BE49-F238E27FC236}">
                <a16:creationId xmlns:a16="http://schemas.microsoft.com/office/drawing/2014/main" id="{53900E7E-8473-B54F-AE77-FE5E9EDA574B}"/>
              </a:ext>
            </a:extLst>
          </p:cNvPr>
          <p:cNvSpPr txBox="1"/>
          <p:nvPr/>
        </p:nvSpPr>
        <p:spPr>
          <a:xfrm>
            <a:off x="10484908" y="1693983"/>
            <a:ext cx="1571625" cy="279280"/>
          </a:xfrm>
          <a:prstGeom prst="rect">
            <a:avLst/>
          </a:prstGeom>
        </p:spPr>
        <p:txBody>
          <a:bodyPr lIns="0" tIns="0" rIns="0" bIns="0" rtlCol="0" anchor="t">
            <a:spAutoFit/>
          </a:bodyPr>
          <a:lstStyle/>
          <a:p>
            <a:pPr algn="ctr">
              <a:lnSpc>
                <a:spcPts val="2989"/>
              </a:lnSpc>
            </a:pPr>
            <a:r>
              <a:rPr lang="en-US" sz="2512" dirty="0">
                <a:solidFill>
                  <a:srgbClr val="FFFFFF"/>
                </a:solidFill>
                <a:latin typeface="IM Fell"/>
                <a:ea typeface="IM Fell"/>
                <a:cs typeface="IM Fell"/>
                <a:sym typeface="IM Fell"/>
              </a:rPr>
              <a:t>TheoMed</a:t>
            </a:r>
          </a:p>
        </p:txBody>
      </p:sp>
    </p:spTree>
    <p:extLst>
      <p:ext uri="{BB962C8B-B14F-4D97-AF65-F5344CB8AC3E}">
        <p14:creationId xmlns:p14="http://schemas.microsoft.com/office/powerpoint/2010/main" val="798927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4851</TotalTime>
  <Words>11897</Words>
  <Application>Microsoft Office PowerPoint</Application>
  <PresentationFormat>Panorámica</PresentationFormat>
  <Paragraphs>677</Paragraphs>
  <Slides>96</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96</vt:i4>
      </vt:variant>
    </vt:vector>
  </HeadingPairs>
  <TitlesOfParts>
    <vt:vector size="103" baseType="lpstr">
      <vt:lpstr>Abadi</vt:lpstr>
      <vt:lpstr>Aptos</vt:lpstr>
      <vt:lpstr>Arial</vt:lpstr>
      <vt:lpstr>Calibri</vt:lpstr>
      <vt:lpstr>Calibri Light</vt:lpstr>
      <vt:lpstr>IM Fell</vt:lpstr>
      <vt:lpstr>Tema de Office</vt:lpstr>
      <vt:lpstr>SALUD COMUNITARIA, PROMOCIÓN DE LA SALUD Y PREVENCIÓN DEL RIESGO Y DAÑO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Pinco Cabanillas</dc:creator>
  <cp:lastModifiedBy>Vanessa Orbegoso</cp:lastModifiedBy>
  <cp:revision>39</cp:revision>
  <dcterms:created xsi:type="dcterms:W3CDTF">2025-02-07T17:05:14Z</dcterms:created>
  <dcterms:modified xsi:type="dcterms:W3CDTF">2025-03-19T04:38:33Z</dcterms:modified>
</cp:coreProperties>
</file>